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4" r:id="rId2"/>
    <p:sldId id="613" r:id="rId3"/>
    <p:sldId id="619" r:id="rId4"/>
    <p:sldId id="618" r:id="rId5"/>
    <p:sldId id="620" r:id="rId6"/>
    <p:sldId id="264" r:id="rId7"/>
    <p:sldId id="258" r:id="rId8"/>
    <p:sldId id="460" r:id="rId9"/>
    <p:sldId id="265" r:id="rId10"/>
    <p:sldId id="257" r:id="rId11"/>
    <p:sldId id="266" r:id="rId12"/>
    <p:sldId id="267" r:id="rId13"/>
    <p:sldId id="614" r:id="rId14"/>
    <p:sldId id="463" r:id="rId15"/>
    <p:sldId id="466" r:id="rId16"/>
    <p:sldId id="467" r:id="rId17"/>
    <p:sldId id="621" r:id="rId18"/>
    <p:sldId id="271" r:id="rId19"/>
    <p:sldId id="615" r:id="rId20"/>
    <p:sldId id="622" r:id="rId21"/>
    <p:sldId id="468" r:id="rId22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6" autoAdjust="0"/>
    <p:restoredTop sz="78387" autoAdjust="0"/>
  </p:normalViewPr>
  <p:slideViewPr>
    <p:cSldViewPr>
      <p:cViewPr varScale="1">
        <p:scale>
          <a:sx n="60" d="100"/>
          <a:sy n="60" d="100"/>
        </p:scale>
        <p:origin x="208" y="1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sz="1300"/>
            </a:lvl1pPr>
          </a:lstStyle>
          <a:p>
            <a:fld id="{A9031F25-D0B6-4B2D-AB10-EEA60C47D62C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>
              <a:defRPr sz="1300"/>
            </a:lvl1pPr>
          </a:lstStyle>
          <a:p>
            <a:fld id="{8613EE5A-7287-4761-8B59-F2AA3460C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10-31T13:57:10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8929 6729 247 0,'0'0'186'16,"0"0"463"-16,0 0-596 0,0 0-68 15,0 0 26-15,0 0 29 16,0 0 2-16,0 0-21 15,-21-44 6-15,17 25-2 16,-1 0-9-16,1-3-3 16,0-1 0-16,-1-2 4 15,-2-9 8-15,-2-5 8 0,0-5-2 16,-2-1 23-16,0-4-47 16,-2 3-5-16,-1 4-1 15,3 5-3-15,0 6-2 16,4 6 4-16,0 6 0 15,1 6 1-15,4 5 0 0,2 4 2 16,-3 1 8-16,3 0 8 16,0 2-2-16,0-2-4 15,0 0-2-15,3-3 2 16,-1 2-4-16,2-3-3 16,3 3 0-16,-1-1 2 0,4 1 0 15,5 0 0-15,3 1 2 16,2 2-1-16,5-1-3 15,1 1-3-15,3-1-2 16,3 1 0-16,-1 1 3 16,5 0 3-16,1 0 2 0,6 2 1 15,4 3 3-15,0 3 1 16,2 2-1-16,3 2 2 16,-3-1 3-16,-2-1 0 15,-6-1 0-15,-6-4-10 16,-4 0-2-16,-7-3-3 0,-7-2-5 15,-3 0-6-15,-1-2-26 16,-1-3-17-16,-2 1-13 16,-1-2-31-16,0 5-86 15,2 1-80-15,-5 0-208 16,1 9 285-16</inkml:trace>
  <inkml:trace contextRef="#ctx0" brushRef="#br0" timeOffset="734.52">9006 6676 337 0,'0'0'-26'0,"0"0"48"16,0 0 114-16,0 0 340 15,12-38-296-15,-6 31-162 16,-1 0 39-16,-1-2 11 16,0 0-19-16,0 1-16 0,0 2 2 15,-2 1 1-15,-2 2-10 16,0 0 9-16,0 3 0 16,-4 0-12-16,-4 6-12 15,-3 4-4-15,1 4-4 16,-2 6 0-16,-1 3-5 15,2 5 2-15,-1 0 0 0,3-1 1 16,1-5 2-16,-2-4 2 16,0-7 0-16,-4-3-3 15,-1-3-5-15,-6-4 2 16,-3-1 0-16,-5 0 2 16,0-1-1-16,-4-3 1 0,4 0-2 15,6-3 0-15,2-1 0 16,8-3 1-16,2 0 0 15,8-6-2-15,3-2-1 16,0-2-2-16,0 1-15 16,0 0-30-16,0 3-82 0,0 2-73 15,4 3-243-15,4 3 246 16</inkml:trace>
  <inkml:trace contextRef="#ctx0" brushRef="#br0" timeOffset="1669.3">10041 6252 314 0,'0'0'138'16,"0"0"401"-16,0 0-342 15,0 0-202-15,13-53 21 16,-9 35 28-16,-2 0-6 16,-2 1-22-16,-6 3-5 0,0 0 4 15,-3 7 3-15,-4 1 2 16,-1 5-2-16,-3 1-9 16,-2 3-4-16,1 7-4 15,1 4-7-15,1 1-15 16,5 3-9-16,2 1 0 15,8 1 18-15,1-3 7 0,10-1-1 16,3-5 4-16,5-5 11 16,3-6 9-16,0-3 9 15,4-13-5-15,2-9-2 16,-2-9-3-16,-4-7 2 0,0-3 0 16,-5-3-1-16,-7 0 3 15,-3 6-6-15,-6 7-5 16,0 8-3-16,0 9 1 15,-4 10 1-15,0 7 4 16,-1 14 5-16,1 12 10 16,2 12-9-16,2 9-4 15,0 7 7-15,6 1-2 0,3-1-11 16,0-10-8-16,0-8-7 16,-2-12-25-16,-1-11-34 15,-3-9-69-15,5-4-117 16,2-8-290-16,5 0 361 15</inkml:trace>
  <inkml:trace contextRef="#ctx0" brushRef="#br0" timeOffset="2168.79">10279 6277 286 0,'0'0'29'0,"0"0"-18"16,0 0 130-16,0 0 266 16,0 0-154-16,0 0-226 15,0 0 47-15,0 0 6 0,0 0-28 16,48-3-22-16,-32 0 2 15,-3-2-6-15,4-1-6 16,-3-1-3-16,-1-3-4 16,-3 1-7-16,-4 0-3 15,-1 0-1-15,-5-1-2 0,0 0-1 16,-9 2-1-16,-3-1-3 16,-3 2-8-16,-2-2-6 15,1 4-2-15,-2 2 3 16,3 4 12-16,4 2 5 15,1 8 3-15,6 7 18 0,1 3 11 16,3 2 5-16,3-2-1 16,3 0-8-16,6-4-13 15,1-7-9-15,3-7-8 16,2-3-22-16,4-7-28 16,1-6-41-16,-1-1-73 0,0 3-98 15,-1 1-101-15,1 3 240 16</inkml:trace>
  <inkml:trace contextRef="#ctx0" brushRef="#br0" timeOffset="2502.42">10573 6418 572 0,'0'0'792'0,"18"66"-754"15,-5-40-35-15,-3-9 95 16,-6-13-41-16,-4-4-45 15,-2-9-26-15,-7-10 10 0,0-5 1 16,-2-6 0-16,-3-3 0 16,3-1-11-16,0-1-1 15,4 2-8-15,5 0-6 16,2 5 3-16,4 1 10 16,8 7 14-16,3 6 2 0,3 7 12 15,-2 7 23-15,2 8 12 16,0 12-10-16,-5 7-6 15,0 3-13-15,-6-3 1 16,-2 1-10-16,-5-5-6 16,-5-9-3-16,-6-8-23 0,-6-5-51 15,-2-3-57-15,2-7-37 16,0-4-126-16,9 0-99 16,6 2 329-16</inkml:trace>
  <inkml:trace contextRef="#ctx0" brushRef="#br0" timeOffset="2937.19">10685 6281 282 0,'0'0'188'0,"0"0"123"16,0 0-248-16,0 0-60 15,45 25 87-15,-32-25 47 16,-2 0-70-16,1-5-22 15,-1-3 7-15,-1-4-6 16,0 0-12-16,-1-3 1 0,-2 0-8 16,-3-1-10-16,-2-1-3 15,-2 3-6-15,-2 0-7 16,-7 0 0-16,-2 2-4 16,-3 2-6-16,-3 0-10 15,-4 3-4-15,3 3 2 16,1 4 0-16,3 0 12 0,5 10 9 15,1 1 1-15,6 8 16 16,2 1 8-16,4 2 4 16,5-2-12-16,2 0-3 15,5-3-2-15,2-3-7 16,-1-7-8-16,1-2-13 0,-4-7-20 16,2 1-31-16,-3-6-52 15,0-2-72-15,-4 2-68 16,0 0-8-16,-3 0 267 15</inkml:trace>
  <inkml:trace contextRef="#ctx0" brushRef="#br0" timeOffset="3270.97">10854 6250 381 0,'0'0'969'0,"19"58"-940"15,-6-31-34-15,-2-8 86 16,-4-11-24-16,-3-8-46 15,-4-11-26-15,0-12-16 16,0-4-1-16,-2-4-6 16,0-3-4-16,0 4 4 15,0 3 5-15,2 11-6 0,2 11 13 16,4 5 27-16,6 17 23 16,4 10 3-16,4 7 1 15,1 7 1-15,4-1-10 16,-2-3-6-16,-2-9-10 15,0-6-1-15,-1-10-9 0,-4-8-16 16,-1-4-24-16,-2-4-35 16,-1-3-61-16,-3-3-68 15,0 3-6-15,-2 0 47 16,0 4 168-16,1-1-386 16</inkml:trace>
  <inkml:trace contextRef="#ctx0" brushRef="#br0" timeOffset="3635.89">11217 6349 499 0,'0'0'302'0,"0"0"-73"15,0 0-141-15,45-19-7 16,-39 13-2-16,-3 0-36 16,-3-2-34-16,-7 1-14 0,-4-1-8 15,-2 3-7-15,-3 3-9 16,2 2-2-16,1 5 1 16,-1 6 0-16,6 5-15 15,3 1 22-15,5-2 28 16,0-2 11-16,9-6 23 0,2-5 18 15,7-4-11-15,-1-11-8 16,6-8-3-16,0-3-11 16,-3-6-13-16,-3 0-1 15,-1-1 2-15,-5 1 9 16,-4 0-10-16,-7 2-4 0,0 2-3 16,0 5-2-16,-7 4-1 15,3 7-4-15,0 10-5 16,2 6-11-16,2 18 20 15,8 10 8-15,3 12-7 16,3 5 0-16,3 1-1 16,0-5-1-16,-3-11-5 0,-3-11-26 15,-7-16-26-15,-4-11-13 16,-4-15-142-16,-8-12-53 16,-2-11 53-16,-2-10 151 15</inkml:trace>
  <inkml:trace contextRef="#ctx0" brushRef="#br0" timeOffset="4438.02">11479 6401 334 0,'0'0'-9'0,"0"0"13"16,0 0 119-16,0 0-52 15,0 0 499-15,0 0-481 16,0 0-27-16,0 0 10 16,44-22-18-16,-32 8-24 0,-1-3-17 15,-2 0 1-15,-1-1-2 16,-3 0-5-16,-3 3-5 16,-2 2-1-16,0 2 0 15,-7 4-2-15,-2 1-4 16,-4 5-3-16,-1 1 2 0,-1 0 2 15,-1 2-2-15,1 4-5 16,1 1 1-16,5 0 9 16,3 2 2-16,4 2 2 15,2 1 11-15,2 3 6 16,7 1 1-16,3 1-4 16,3-1-5-16,3-4-13 0,-1-2-26 15,1-7-34-15,-3-3-51 16,2-7-82-16,-2-7-105 15,1-1 44-15,-3 0 226 16,-5-1-268-16</inkml:trace>
  <inkml:trace contextRef="#ctx0" brushRef="#br0" timeOffset="4704.72">11650 6310 511 0,'0'0'585'0,"17"44"-385"16,-6-23-150-16,2-1 45 15,-6-7-23-15,-3-10-35 0,-2-6-27 16,-2-13-22-16,2-7-1 15,-2-2-2-15,0-2-19 16,0 4-27-16,1 6 7 16,7 11 25-16,4 6 25 15,3 16 16-15,4 11 30 16,5 10 4-16,0 1 7 0,-1 1-10 16,1-4-16-16,-7-9-20 15,-2-9-5-15,-5-13-18 16,-2-4-46-16,-4-13-97 15,-1-7-133-15,1-4-138 16,0-3 316-16</inkml:trace>
  <inkml:trace contextRef="#ctx0" brushRef="#br0" timeOffset="5038.38">11939 6034 574 0,'0'0'-288'0,"0"0"474"15,0 0-172-15,0 0-6 0,0 0 66 16,-20-39-42-16,17 33 15 16,2 1 119-16,0 4 27 15,1 1-20-15,0 3-25 16,1 7-29-16,5 4-43 15,-2 8-28-15,6 3-19 0,1 6-9 16,-1 3-3-16,5 3-9 16,0 3-5-16,3-3-1 15,-3 1-16-15,1-5-25 16,-3-2-47-16,1-4-96 16,-3-7-170-16,5-8-47 0,-5-7 324 15</inkml:trace>
  <inkml:trace contextRef="#ctx0" brushRef="#br0" timeOffset="5192.52">12093 6239 402 0,'0'0'495'0,"0"0"-154"0,0 0-290 15,-41-34 22-15,26 31 15 16,-7 0-44-16,-5 0-30 16,-8 3-12-16,1 0-11 15,-6 3-30-15,4 5-22 16,-2 4-31-16,9-1-30 0,7 2-91 15,5-3-58-15,11-3 46 16,6-6 211-16</inkml:trace>
  <inkml:trace contextRef="#ctx0" brushRef="#br0" timeOffset="5973.83">12601 6257 305 0,'0'0'159'16,"0"0"57"-16,0 0 95 15,0 0-268-15,0 0-26 16,0 0 22-16,0 0 25 15,0 0 6-15,0 0 6 16,0 0 4-16,13 53-10 0,-4-26-2 16,4 3-7-16,1-2-11 15,1-4 0-15,-1-4-4 16,-1-9-10-16,1-9-8 16,-1-5-18-16,-2-13-10 15,-1-5-1-15,-2-6-1 0,-2-1-5 16,-1-2-20-16,-3 1-22 15,-2 5-16-15,0 3-3 16,2 2-20-16,2 7-51 16,2 3-26-16,2 6-131 15,3 3-52-15,3 0 293 0</inkml:trace>
  <inkml:trace contextRef="#ctx0" brushRef="#br0" timeOffset="6572.58">13041 6297 441 0,'0'0'519'0,"0"0"-243"16,0 0-257-16,0 0 49 15,0 0 4-15,0 0-18 16,0 0-32-16,0 0-6 16,0 0 3-16,15-33-4 0,-19 32-1 15,-4-2-3-15,0 3-4 16,-1-3 0-16,-3 3-5 16,2 0-2-16,-3-1-1 15,1 1-5-15,-1 0-8 16,0 0-3-16,1 0 2 15,-1 1-5-15,-1 3-5 0,1 2 0 16,1 3 2-16,0-1 6 16,3 2 7-16,0 3 3 15,4 1 2-15,1 3 2 16,4-1 3-16,0 1 0 0,6-2 7 16,3-2 12-16,3-6 11 15,2-4-5-15,1-3-4 16,-1-6-16-16,-1-2-3 15,-2-2-2-15,0 0 3 16,-6 3-3-16,1 3 0 16,-2 4 4-16,3 0 11 0,0 3 10 15,0 5-1-15,1 1-11 16,1-1-5-16,1 2-5 16,-4-4-2-16,1-5-20 15,-3-2-57-15,0-11-109 16,6-3-150-16,-5-5-85 0,5 1 375 15</inkml:trace>
  <inkml:trace contextRef="#ctx0" brushRef="#br0" timeOffset="6841.19">13115 6352 482 0,'0'0'854'15,"27"40"-790"-15,-10-23-57 16,-1-5 118-16,-7-8-45 15,-5-4-51-15,-2-4-30 16,-2-11-1-16,0-5 2 0,-4-4-3 16,-1-3-2-16,2-2-9 15,3 2 0-15,1 4 3 16,6 6 0-16,7 5 5 16,6 9 8-16,7 3 2 15,8 3-6-15,1 5-10 0,6-3-32 16,0-2-22-16,-3-4-40 15,-1-5-8-15,-5-3-54 16,-3-6-128-16,-9-1-17 16,-3 6-111-16</inkml:trace>
  <inkml:trace contextRef="#ctx0" brushRef="#br0" timeOffset="13046.29">8810 8511 397 0,'-5'4'-110'0,"1"1"124"16,0-1-10-16,-1-2 128 16,0-1-118-16,3 0-7 15,0 2 136-15,0 0-102 16,0 1 6-16,1 5 26 15,1 0-26-15,0 3-5 16,1 1 3-16,3 1-10 0,0 0-15 16,4-1 9-16,-2 1 21 15,1 0 1-15,1-1-10 16,2-1-8-16,-3-1-2 16,1-1-7-16,-2 1-7 15,2-4-3-15,1 1-1 0,-3-1 3 16,3-1-1-16,3 2 1 15,-1-3 0-15,5 4-3 16,-4-2-4-16,4-1-2 16,2 0 2-16,-2-1 0 15,1-1 8-15,4 0 3 0,-2-1 2 16,0 0-10-16,3-1-4 16,3 1-1-16,1 1 6 15,3-1-1-15,3 1-2 16,6 0-4-16,0 2-3 15,2-2-1-15,7 3 0 0,2-3 0 16,5 2 0-16,2 0-2 16,4-2 1-16,-2 2 0 15,3-1 0-15,2 1 0 16,3 1 0-16,1 0-1 16,2 2 2-16,4-2-1 0,4 0 4 15,-2 0 9-15,2-3 2 16,0 3-3-16,0-2-8 15,0-1-3-15,-4 0-1 16,-1-1 0-16,4-3 0 0,-3 4-1 16,4-2 1-16,1 1-2 15,3-1 1-15,1 3 0 16,7 0 1-16,-4 1 0 16,0-2-1-16,0 1 0 15,-3 0 2-15,1-2 4 16,-4 1 3-16,-5-4-13 0,3 0 3 15,-4 0 3-15,-3-1 0 16,-2-1-1-16,-2 0 1 16,0 0-1-16,-6 1 2 15,3 0 1-15,-3 0 0 16,-4 1 1-16,0-1-1 0,-2 0-2 16,-3-1 0-16,-7 1 1 15,-4-1 0-15,-6-1-1 16,-1 2-2-16,-4-2 5 15,-4 2 2-15,-5-1 1 16,-2 1 3-16,-6 0 3 0,-2 1-2 16,-3-2-6-16,-5 2-3 15,-2 0-4-15,0 0-9 16,-2 0-14-16,-4 2 4 16,-1 0 2-16,-2 3-9 15,-2-1-40-15,4-3-109 0,-1-1-169 16,7-2-251-16</inkml:trace>
  <inkml:trace contextRef="#ctx0" brushRef="#br0" timeOffset="14280.84">8866 8611 213 0,'0'0'62'0,"0"0"-50"16,0 0-13-16,0 0 2 15,0 0 2-15,0 0 19 16,-42-8-29-16,34 7 9 15,0-2-1-15,-1 1 54 0,0-3 8 16,4 1-46-16,-2-2-2 16,3-1 198-16,0 0-126 15,2 1-22-15,-2-1-11 16,0 1-11-16,0 1 6 16,2-1 10-16,-2 0 3 0,2 2-2 15,1 3-4-15,1 0-1 16,0 1 4-16,7 4-14 15,4 4-18-15,3 3-12 16,4 2-4-16,-1 3 5 16,1 2 1-16,0 0 1 0,0 3 4 15,-5 0-3-15,-1-1-13 16,-6 1-4-16,-3-4-1 16,-3-3-9-16,-3-4-9 15,-7-5 2-15,-4-5 7 16,-2-5 9-16,0-5 7 15,1-4 2-15,-1-3 1 0,1 1 1 16,1 0-1-16,5 0 2 16,-2 2 1-16,2-1-3 15,-2 1-1-15,2 3-4 16,-3 0-4-16,4 2-1 16,1 2 1-16,-2 3-1 0,4 2-2 15,-3 2 1-15,-1 3 1 16,-3 7 0-16,0 1 1 15,-3 2 1-15,0 3-3 16,4-1 1-16,-3 1-1 16,3 0-4-16,3-2-9 0,0 0-13 15,4-1-22-15,0-3-35 16,2-2-38-16,2-5-28 16,0-3-105-16,2-11-48 15,4-12 180-15</inkml:trace>
  <inkml:trace contextRef="#ctx0" brushRef="#br0" timeOffset="15773.04">13380 8859 340 0,'0'0'-20'0,"0"0"29"16,0 0 118-1,0 0 61-15,0 0 189 0,0 0-327 16,0 0 5-16,0 0 10 15,0 0-14-15,0 0-10 16,0 0-10-16,-13 44 9 16,13-25 1-16,-2-1 5 0,2-1-14 15,0-3-20-15,0-4-7 16,0-4-5-16,0-5-27 16,0-1-67-16,2 0-100 15,2-7-274-15,1-6 232 16</inkml:trace>
  <inkml:trace contextRef="#ctx0" brushRef="#br0" timeOffset="15938.03">13342 8727 260 0,'0'0'737'0,"0"0"-381"15,0 0-411-15,0 0 34 16,0 0-15-16,0 0-95 15,0 0-215-15,0 0 52 16,15-13 279-16</inkml:trace>
  <inkml:trace contextRef="#ctx0" brushRef="#br0" timeOffset="16483.12">13428 8838 364 0,'0'0'-57'0,"0"0"215"16,0 0-144-16,0 0 245 0,0 0-123 16,-3 41-111-16,3-27 52 15,1 1 23-15,-1 3-43 16,2 0-16-16,0 1 12 16,0-4 5-16,0-2-4 15,0-4 0-15,1-6-6 0,-1-3-17 16,3-3-24-16,-1-7-7 15,-2-4 2-15,3-3-1 16,1-3 0-16,-4 1-2 16,3 1-3-16,2 5-6 15,0 0-2-15,1 9 6 0,1 3 7 16,1 1 3-16,1 8-1 16,1 6 4-16,0 6 1 15,-1 0 2-15,1 1 2 16,-3 2 2-16,1-6-6 15,0-3-7-15,-6-7-7 0,2-7-58 16,1-1-106-16,0-12-152 16,3 0-133-16,2-2 418 15</inkml:trace>
  <inkml:trace contextRef="#ctx0" brushRef="#br0" timeOffset="16949.24">13759 8900 317 0,'0'0'861'16,"0"0"-720"-16,0 0-176 0,0 0 56 15,0 0 2-15,0 0-16 16,0 0-14-16,0 0-2 16,0 0-11-16,-21-28-5 15,4 38 12-15,-3 5-2 16,3 5-6-16,4 2 12 0,5 2 10 15,5 1 3-15,0-5 12 16,3-1 7-16,6-7 3 16,5-6 0-16,2-6 4 15,3-7-11-15,2-13-5 16,1-7 1-16,-1-7 4 16,0-6-8-16,-2-2-7 0,-8-2 0 15,-1-2 4-15,-3 2 1 16,-3 3 0-16,1 4-7 15,-2 7-1-15,0 8 0 16,-4 9 0-16,3 7-1 16,1 7 0-16,0 14 24 0,0 9 4 15,1 8-7-15,8 8-8 16,-3 3-6-16,1 2-4 16,-1-3-8-16,2-7-20 15,-4-5-44-15,0-7-97 0,3-11-183 16,-1-4-49-16,6-7 343 15</inkml:trace>
  <inkml:trace contextRef="#ctx0" brushRef="#br0" timeOffset="17316.99">13915 8967 351 0,'0'0'135'16,"0"0"434"-16,44-3-542 0,-25-4-18 16,-2-4 46-16,-1-5-10 15,-6-4-30-15,0-1-9 16,-5 1 12-16,-3 0-1 16,-2 6 2-16,0 1-2 15,-4 5-3-15,-4 2-3 0,-1 6-3 16,-4 0-3-16,-3 4 2 15,3 6 0-15,-3 2 2 16,5 3-1-16,-2 1 3 16,8-1 2-16,3 1 1 15,2-2 13-15,2 0 6 0,7-5-10 16,4 1-11-16,1-4-7 16,4-4-10-16,0-2-19 15,0-1-25-15,0-9-46 16,-3 2-58-16,3-1-134 15,-4 1-14-15,1 3 217 0</inkml:trace>
  <inkml:trace contextRef="#ctx0" brushRef="#br0" timeOffset="17649.87">14141 8974 659 0,'0'0'256'0,"22"68"50"0,-7-36-292 16,1-4 47-16,-5-7 65 15,-4-12-46-15,0-9-50 16,-5-7-25-16,-2-15-10 16,0-7 8-16,-2-7-2 0,-5-5-2 15,4 1-13-15,-1 2-1 16,4 5-17-16,0 9-13 16,4 8 9-16,8 9 10 15,-1 7 21-15,5 13 8 16,0 8 2-16,2 8 8 15,-1 2 13-15,-3-1 12 0,-5-5 1 16,-3-6-4-16,-4-6-16 16,-2-8-12-16,-10-5-13 15,-4-8-25-15,-9-8-54 16,1-4-36-16,-2 2-23 16,6-3-151-16,6 5-60 0,6 4 300 15</inkml:trace>
  <inkml:trace contextRef="#ctx0" brushRef="#br0" timeOffset="18151.28">14309 8980 337 0,'0'0'143'0,"0"0"403"15,0 0-486-15,50 42-12 16,-36-36 49-16,-1-2-31 16,-2-4-32-16,-3-1-20 15,2-8-6-15,-5-3-6 16,1-4-1-16,-3-1-1 0,-3-3 0 16,0 2 1-16,0-1 0 15,-5 2-1-15,-3 3 0 16,1 0 1-16,0 2-1 15,-4 2 1-15,2 3-1 16,-2 2 1-16,1 0-1 16,0 5 0-16,3 0 0 0,-2 2-1 15,6 2 4-15,-1 5-1 16,2-1 1-16,2 5 12 16,2 0 4-16,3-1-1 15,4 3-3-15,-2-2-5 16,5-1-5-16,0-2-1 0,1-3-3 15,1-2 2-15,1-4-3 16,0-1-4-16,-1 0-17 16,0-6-23-16,-1-1-23 15,-2 3-38-15,3 0-91 16,-3 1-57-16,-2 0-17 0,2 0 256 16</inkml:trace>
  <inkml:trace contextRef="#ctx0" brushRef="#br0" timeOffset="18419.36">14536 8953 1042 0,'0'0'243'0,"13"35"-232"15,-1-19 19-15,-6-12 55 16,-3-4-44-16,-2-7-50 16,-1-10-1-16,1-4 0 15,-1-2-9-15,0 0-1 0,0 2-1 16,0 7 6-16,0 5 9 15,2 8 3-15,4 2 8 16,6 14 1-16,3 7 1 16,3 5-6-16,5 5 2 15,1 0-3-15,1-2-4 0,-2-7-33 16,1-8-83-16,-2-6-58 16,-2-8-48-16,-1-1-6 15,-2-7 144-15,-5-3-324 16</inkml:trace>
  <inkml:trace contextRef="#ctx0" brushRef="#br0" timeOffset="18852.14">14880 8964 526 0,'0'0'567'0,"0"0"-529"16,0 0 9-16,43-10 23 15,-40 6-32-15,-2-3-34 16,-1 0-5-16,-7-2-7 15,-4 1-9-15,-4 2-5 16,-3 3-3-16,-2 3-8 16,4 7 12-16,-2 6 3 0,5 8-10 15,4 6-2-15,4 2 28 16,5-3 13-16,0-4 16 16,7-5 7-16,4-11-6 15,4-6-5-15,1-16 1 16,5-8-10-16,-2-9 5 0,2-3 5 15,0-3 4-15,-2 1 4 16,-5 2 0-16,-3 2-1 16,-3 4-14-16,-4 3-5 15,-2 3-8-15,-2 3-1 16,0 5-1-16,-3 5-1 0,3 4-1 16,0 7-1-16,7 15 15 15,1 14 27-15,6 9-31 16,4 8-8-16,0 5-1 15,-5-3-4-15,-2-8-16 16,-4-9-36-16,-7-14-46 16,0-8-29-16,-7-9-107 0,0-16-78 15,1-4 134-15</inkml:trace>
  <inkml:trace contextRef="#ctx0" brushRef="#br0" timeOffset="19718.82">15138 8976 308 0,'0'0'165'0,"0"0"546"15,0 0-638-15,0 0-54 16,42 17 62-16,-31-17-24 15,0-8-35-15,0-3-21 16,-2-3 2-16,-4-4-1 16,0 1-3-16,-1-1 1 0,-2 4 0 15,-2 0-1-15,-2 4 0 16,-3 3-1-16,0 1 0 16,-3 2 0-16,1 1-1 15,-3 3 1-15,0 0 1 16,1 0-10-16,0 0-12 0,-2 4-3 15,4 2 13-15,1 4 9 16,4 6 4-16,2-1 2 16,0 5 2-16,4 0 6 15,5 1 0-15,4-4 6 16,0-2-1-16,2-7 0 16,2-5-12-16,3-3-14 0,-3-7-20 15,1-7-10-15,-2-3-31 16,-2-5-45-16,-4 2-69 15,0 3-13-15,-5 3 18 16,1 4 84-16,-4 3 89 16</inkml:trace>
  <inkml:trace contextRef="#ctx0" brushRef="#br0" timeOffset="19953.25">15338 8873 391 0,'0'0'78'0,"0"0"-9"16,0 0 527-16,30 53-503 16,-17-32-11-16,1-4 34 15,-3-5-35-15,-2-7-39 16,-4-5-25-16,-3-13-19 0,0-5-8 15,-2-6-5-15,0-2-8 16,0 1-26-16,0 5-4 16,0 7 3-16,8 13 17 15,3 4 35-15,5 18 11 16,4 9 7-16,3 3 11 0,1 4 15 16,-2-2-11-16,-1-8-20 15,-8-9-11-15,-2-11-3 16,-6-9-33-16,-5-16-78 15,0-9-32-15,0-8-109 0,2-3-50 16,-2 0 137-16,1 2-220 16</inkml:trace>
  <inkml:trace contextRef="#ctx0" brushRef="#br0" timeOffset="20186">15590 8711 384 0,'0'0'467'0,"0"0"-196"16,0 0-230-16,0 0 34 16,0 0 19-16,0 0-21 15,0 0-23-15,0 0-15 0,32 53-8 16,-18-30-6-16,-1 5-11 16,3 3-17-16,3 8-67 15,6 0-104-15,0-2-170 16,2-7-76-16,0-6 390 15</inkml:trace>
  <inkml:trace contextRef="#ctx0" brushRef="#br0" timeOffset="20341.97">15776 8853 832 0,'0'0'293'0,"0"0"-95"16,-46-11-176-16,34 18 35 15,-7 0 27-15,-4-2-47 0,-2-1-31 16,-6-3-6-16,-2-1-21 15,1 2-36-15,-1-7-28 16,4 1-31-16,6-2-60 16,8 1-115-16,6-2-15 0,9-2 278 15</inkml:trace>
  <inkml:trace contextRef="#ctx0" brushRef="#br0" timeOffset="21121.12">16239 8899 566 0,'0'0'-132'0,"0"0"243"0,0 0 422 16,0 0-448-16,0 0-34 15,0 0 1-15,0 0-9 16,7 48-17-16,2-24 0 16,2 5 23-16,2-1-5 15,3-1 17-15,2-3 6 0,-3-4-17 16,0-7-7-16,0-8-14 16,-2-5-12-16,-1-7-9 15,-2-7-6-15,-1-6-3 16,0-2 0-16,-6-4-2 15,1 2-17-15,-2 1-13 0,0 2-9 16,-2 1-15-16,3 6-39 16,4 1-61-16,1 8-19 15,4 3-193-15,5 2 77 16,3 0 100-16</inkml:trace>
  <inkml:trace contextRef="#ctx0" brushRef="#br0" timeOffset="21655.31">16689 8956 521 0,'0'0'-49'0,"0"0"673"0,0 0-545 16,0 0-47-16,0 0 79 16,37 20-40-16,-37-20-54 15,1-5-15-15,-2-2 2 16,-3-1 2-16,-3-1-1 15,1-1 2-15,-3 3 2 0,2-1 2 16,0 1 0-16,1 2-6 16,-2 1-1-16,-1 1-2 15,1 0 0-15,-2 0-2 16,0 2-3-16,1-2-9 16,0 3-9-16,-4 0-3 0,4 0-2 15,0 0 5-15,-2 6 8 16,2 3 6-16,4 3 3 15,-4 5 2-15,5 3 2 16,1 4 0-16,3 2 0 16,0-1 2-16,2-3 5 0,5-4-1 15,2-4 6-15,2-8 13 16,1-5 0-16,-1-2-12 16,2-9-9-16,-3-1-1 15,0-5 0-15,-3 3 1 16,-1-1-2-16,-1 4 0 15,-2 3-1-15,1 3 3 0,-1 2 10 16,2 2 19-16,2 6-1 16,3 4-16-16,-1-1-14 15,1-1-10-15,2-1-39 16,-5-1-50-16,3-7-50 16,2 0-131-16,-1-9-87 0,2-1 250 15</inkml:trace>
  <inkml:trace contextRef="#ctx0" brushRef="#br0" timeOffset="21922.03">16823 9041 756 0,'0'0'450'0,"31"48"-215"15,-9-31-224-15,-5-6 87 16,-4-11-8-16,-7-9-59 16,-6-15-31-16,-2-8 1 15,-5-3-3-15,-5-3-14 0,3 2-5 16,1 6-3-16,2 6-3 15,6 6-6-15,1 8 17 16,10 5 15-16,10 5 3 16,2 0-2-16,10 2-2 15,-2 3-10-15,5 1-42 16,0 1-47-16,-1 2-26 0,-4-1-25 16,-2 2-64-16,-3 2-14 15,-4 2 112-15,-5 0 91 16</inkml:trace>
  <inkml:trace contextRef="#ctx0" brushRef="#br0" timeOffset="22922.92">12986 8545 502 0,'0'0'-158'0,"0"0"294"15,0 0 400-15,0 0-251 16,0 0-211-16,0 0 8 15,0 63-12-15,6-19-24 16,1 7-19-16,3 6-1 16,0-2-13-16,-2 1-6 0,-3-7 0 15,-1-5-5-15,-2-8-5 16,-2-8-14-16,0-5-23 16,0-5-40-16,-4-5-41 15,4-6-18-15,0-7-68 16,6-1-99-16,9-12 72 0,7-8 209 15</inkml:trace>
  <inkml:trace contextRef="#ctx0" brushRef="#br0" timeOffset="24909.84">11154 8102 283 0,'0'0'-24'16,"0"0"-44"-16</inkml:trace>
  <inkml:trace contextRef="#ctx0" brushRef="#br0" timeOffset="25859.18">11154 8102 245 0,'-15'-44'28'0,"13"44"-22"0,-6 0 1 16,4 0-2-16,-2 0-1 15,1 0 79-15,-1 3-40 16,4 0-22-16,-3 1 98 16,4 2 62-16,-1-1-98 15,0 2 14-15,0 2-4 0,2-2-28 16,-5 2-12-16,3 0-12 16,-2 0-10-16,2 2-3 15,0 2-3-15,0 0 1 16,2 1 3-16,0 0 1 15,2 2-11-15,2-2-3 16,1-2 0-16,-1-1 1 0,0-1 4 16,0-3-5-16,-3 0-6 15,4-2-4-15,-3 0-1 16,0 2-2-16,2 0 2 16,1-1 0-16,1 0 6 15,4 1 1-15,-1 1-1 0,3-1-1 16,2 2-2-16,-1-1-3 15,1-1-1-15,0 1-2 16,-1-1 1-16,2 0-3 16,-1-3 2-16,4 3-1 15,-3-1 3-15,3-2 1 0,-1 0 4 16,4-1 4-16,-1 1-2 16,3-1-1-16,1 0-2 15,-2 1-4-15,3 1 0 16,-2-2 1-16,-3 1-1 15,2 0-4-15,-2 3 0 0,-3-1 1 16,4 1-1-16,2 0 1 16,-2 2-3-16,6-2 4 15,0 2-2-15,3 1 0 16,3-1 0-16,0 0 0 16,1 1 1-16,-1-2 2 15,0 3 2-15,-5-2-1 0,3 1-2 16,-4 0-2-16,-2-2 0 15,0 2 0-15,1 0-2 16,-1-1 3-16,-1 2-2 16,1-1 1-16,0 0-1 15,1 0-1-15,1-1 2 0,-2 0 2 16,-3 0-2-16,0 1 0 16,-1-3 0-16,-2 0 0 15,-1 0 0-15,0-3-1 16,0 1 0-16,-2-1 0 15,2-2 0-15,0 0 3 0,-1 2-3 16,-1-1 2-16,-2-1-1 16,-1-1 0-16,0 3 0 15,-4-1 0-15,3 0 0 16,-4 0 0-16,1 0-1 0,-4-2 1 16,2 2 0-16,-3-3-1 15,-2 0 2-15,-1 0-2 16,-1 0 0-16,0 0 0 15,-3-1-2-15,-5-4-20 16,-2 0-56-16,-1-9-69 16,-5-8-77-16,-1-5-301 0,-2-7 194 15</inkml:trace>
  <inkml:trace contextRef="#ctx0" brushRef="#br0" timeOffset="26297.98">11152 8128 237 0,'0'4'38'16,"0"-3"-35"-16,0-1 8 15,-4 0-64-15</inkml:trace>
  <inkml:trace contextRef="#ctx0" brushRef="#br0" timeOffset="27060.54">11092 8116 429 0,'0'0'21'0,"0"0"199"0,0 0-97 16,0 0-54-16,0 0-14 15,0 0-24-15,0 0 23 16,6 10-5-16,-6-10 1 16,0 0-12-16,2 0 7 15,4 3 12-15,0 1-6 16,3-1-4-16,0 4-7 0,4 0-15 16,0-1-1-16,-3 1-6 15,-1 0-6-15,-3-1-5 16,-2 1-1-16,-1-1-4 15,-3-2-1-15,0 3-1 16,0-1 1-16,0 1 1 0,0-1-2 16,0-1 1-16,0 1 0 15,0 0 1-15,0-3 1 16,0-1 3-16,0 1 4 16,0-3 1-16,0 0-4 15,-3 0-2-15,-1-4 10 0,-2-3 5 16,-1-2-9-16,-4-1-5 15,4 2 1-15,-1-2-2 16,1 0 2-16,-1 0 2 16,2 1 0-16,0-2 0 15,-1 0-3-15,-3-1-2 0,0-1-4 16,-1-1 0-16,-1 2-2 16,1-1 2-16,0 3 0 15,1 3 1-15,4 1-1 16,0 2 2-16,1 2-3 15,1 2-1-15,-2 0 1 0,0 0 2 16,0 0 1-16,-1 2-2 16,0 2 1-16,-2-1-1 15,3 3 3-15,-1 1-1 16,1 1-1-16,-2 2-1 16,2-1 3-16,-1 1-2 0,-1-1 0 15,2 0-1-15,0-2-1 16,3-3 3-16,-1 1-1 15,2-2-1-15,0-1 2 16,2-1 4-16,0 1 4 16,0-2 7-16,0 2-1 15,4-1-5-15,-2 1-4 0,1 0-2 16,-1 1-6-16,0-1 2 16,0 0-10-16,3 1-34 15,0-3-42-15,5-2-58 16,4-14-142-16,1-10-404 15</inkml:trace>
  <inkml:trace contextRef="#ctx0" brushRef="#br0" timeOffset="115872.4">7841 10707 77 0,'0'0'221'0,"0"0"-212"0,0 0-4 15,0 0-5-15,0 0-35 16,0 0-42-16,0 0-88 16</inkml:trace>
  <inkml:trace contextRef="#ctx0" brushRef="#br0" timeOffset="116649.8">7814 10653 321 0,'-3'-2'-8'0,"-4"2"9"16,3 0 0-16,3 3 141 16,1 0-132-16,-2-1 328 15,2 0-267-15,0-2-34 16,2 0 32-16,-2 1-18 16,0 1-27-16,0 2-1 0,0 2 6 15,0 3-1-15,0 2-3 16,3 0 3-16,1 2 0 15,3 1 2-15,0-1 3 16,0 0 0-16,1 4-2 16,4-3-8-16,1 2-5 0,3 2 4 15,1 1 4-15,6-1 9 16,2 1 4-16,-3-2-4 16,2-2-9-16,-1-2-6 15,-3-1-7-15,0-1-3 0,0 0-2 16,-1-1-1-16,2-1 3 15,2-1 3-15,2 2 1 16,2-1 1-16,0-1 1 16,6-1-3-16,-2 0-3 15,1-1-5-15,1 1-2 16,2-4-1-16,-1-2 0 0,1-1-1 16,3 0 1-16,3 0 0 15,1-4 3-15,4 0-1 16,4-2-1-16,6 3-2 15,0-1-3-15,5 3 2 16,1-2 1-16,1 0 0 0,-1 2-1 16,3-2 0-16,0 3 0 15,0-2 0-15,5 2 1 16,3 0-3-16,0 3 11 16,6 4-18-16,1 0 7 15,5 3 2-15,-2 0-1 0,-2-1 2 16,-4 2-2-16,0-1 3 15,-4-1-2-15,-4-1 1 16,0-1 0-16,-6-2-1 16,-2 0-1-16,-1-3 1 15,-7 0 2-15,0 1 0 16,-3-3 1-16,-2 3-1 0,3 0-1 16,-6 3-1-16,2-2 0 15,-3 2-1-15,-4-2 2 16,-6-1 0-16,-3-2 3 15,-9-1-2-15,-7 0 3 16,-5-3 0-16,-8-2-4 0,-2-1-3 16,-4 0-3-16,-5 2-24 15,-7-2-39-15,-8-2-33 16,-1-5-87-16,-3-7-97 16,-3-1-358-16,-1-9 284 0</inkml:trace>
  <inkml:trace contextRef="#ctx0" brushRef="#br0" timeOffset="117784.96">7793 10660 298 0,'-2'0'22'16,"-2"0"-18"-16,3 1-4 15,-1 2 130-15,0-1-121 0,2-1 31 16,0-1 211-16,0 0-212 16,0 0 15-16,0 0 5 15,0-3-7-15,0 3 10 16,0-1 9-16,0 0-5 15,0 0-20-15,0 1-10 0,0 0-5 16,-2 0-13-16,2 3-5 16,0 2 2-16,0 4 2 15,4 3-3-15,3 1-2 16,3 2 5-16,4 2 2 16,2-1-1-16,2 0 4 0,-3-1 1 15,-1-5-1-15,-5 0-1 16,-3-4-6-16,-6-2-12 15,0-1-2-15,-4-2-2 16,-3-1 1-16,-1-1 0 16,-4-5-1-16,1-4 0 0,0-1-1 15,-3-5-3-15,2-1 2 16,-3 0 1-16,0-3 0 16,-1 0-2-16,-1 2 2 15,1 2 1-15,3 6 2 16,1 3-2-16,3 7 2 15,1 6 3-15,1 8 4 0,0 6 2 16,2 4 1-16,-1 3-5 16,-3 3-4-16,-2-2 4 15,2-2-5-15,-4-3-2 16,-3-3 1-16,1-3-10 16,-1-2-37-16,5-6-68 0,3-8-52 15,8-1-108-15,6-13-167 16,7-9 308-16</inkml:trace>
  <inkml:trace contextRef="#ctx0" brushRef="#br0" timeOffset="119485.56">10153 9911 250 0,'1'-1'75'0,"0"-2"-74"0,-1 3-1 15,0 0 0-15,1-1 116 16,1-5-99-16,0 2 124 16,0-5 80-16,0 1-201 15,-1-3-15-15,-1 1 8 16,0 1 6-16,0 2 3 15,0 1 9-15,0 5 34 0,0 1 17 16,0 0 4-16,0 0-26 16,0 4-15-16,0 3-12 15,0 3-10-15,-3 1-11 16,-1 1-4-16,-2 5-1 16,-2-1-1-16,2 5-2 0,1 0-3 15,1 6 0-15,2 2 2 16,2 0 9-16,0 1 10 15,2 1 1-15,2-1-1 16,0-1-2-16,1-2-4 16,-1-2-5-16,2-1-2 0,2 2-1 15,-3-1-1-15,3 3-1 16,0 0-1-16,2 0-3 16,1-1 0-16,-1 3 2 15,0-3 4-15,1 1 0 0,-1-3-2 16,-2 0-2-1,1-2-1-15,0-2-1 0,-2 0-1 16,0-1-1-16,-1-1 1 16,1-2 0-16,1 1 0 15,0-1-1-15,1 0 0 16,-3 2 1-16,4-1-1 0,-3 2 0 16,3-1 1-16,0 1-3 15,-2 0 3-15,1-1 0 16,-3-2-3-16,4 0 3 15,-3-2 1-15,-1-1-3 16,-1-3 3-16,1-1 2 0,1 1-1 16,0 0 0-16,-3-2-1 15,1 3-1-15,1 1-2 16,-1-1 3-16,4 1-4 16,-5 1 1-16,3-1 1 15,-3-2 2-15,-1-1-4 0,4-3 4 16,-5 0 0-16,2-1-4 15,-1 1 4-15,3 2-2 16,-2 1 1-16,3 1-1 16,0 2-2-16,2 1 4 15,-2-1-3-15,1 0 2 0,2-2 0 16,-4-2 0-16,-2-4-3 16,1 0 3-16,-3-4-1 15,0 1 2-15,-2-1-4 16,2-1 4-16,-2 0-1 15,0 0-5-15,0 0-13 0,0-5-66 16,-8-6-79-16,3-6-83 16,-3-3-205-16,-4-10 248 15</inkml:trace>
  <inkml:trace contextRef="#ctx0" brushRef="#br0" timeOffset="120320.06">10124 9916 339 0,'-9'-7'-12'0,"0"2"15"16,5 1-3-16,-1 4 135 16,5 0 132-16,0 0-15 15,5 0-194-15,1 0 41 16,1 6-43-16,0-1-27 0,-2 7-17 16,3 2-9-16,3 6-3 15,-1 3 1-15,1 1 5 16,2-3 16-16,-4 0 12 15,-4-5 6-15,-1-3-17 16,-4-3-15-16,-2-3-6 0,-5-4 1 16,-1-2-1-16,0-1 1 15,-1-1 0-15,1-5-1 16,3-2 0-16,-2-4 2 16,1-1-2-16,3-1 0 15,1-6 0-15,-2-1 3 16,0-2 0-16,-1-1 1 0,0 3-1 15,-2 2-1-15,3 4 8 16,-2 3 14-16,3 5-6 16,-3 3-3-16,0 4-4 15,0 0 0-15,-3 0-6 16,-1 6-2-16,-2 1-3 16,-1 3-1-16,-1 3-1 0,-1 4-12 15,-1 1-23-15,2 3-19 16,-2-1-30-16,1-6-42 15,3-2-136-15,0-8-180 16,7-4 296-16</inkml:trace>
  <inkml:trace contextRef="#ctx0" brushRef="#br0" timeOffset="123122.9">11262 10839 426 0,'0'0'-75'16,"0"0"213"-16,0 0 310 15,0 0-266-15,0 0-145 16,0 0 9-16,0 0 10 0,0 0-22 16,0 0-23-16,-10 51 5 15,8-23 5-15,2 5 11 16,0 3 9-16,-2 2 8 15,4-1-1-15,0 0-13 16,4-6-17-16,-4-4-9 16,0-6-6-16,0-8-3 0,-2-4-25 15,0-9-93-15,3 0-88 16,3-3-286-16,0-1 199 16</inkml:trace>
  <inkml:trace contextRef="#ctx0" brushRef="#br0" timeOffset="123626.37">11525 11093 410 0,'0'0'-60'0,"0"0"200"15,0 0 554-15,0 0-607 16,0 0-36-16,7 47 29 15,-2-33-30-15,-5 1-36 16,2-1-8-16,-2 0-1 0,0-3-4 16,0-2-3-16,0-4-30 15,-2-5-68-15,0-5-69 16,2-5-249-16,0-6 99 16,0-7 263-16</inkml:trace>
  <inkml:trace contextRef="#ctx0" brushRef="#br0" timeOffset="123767.81">11515 10937 530 0,'0'0'799'16,"0"0"-712"-16,0 0-82 15,43 17 3-15,-33-17-8 0,-9 0-47 16,-1-6-88-16,0-4-75 16,0 3-127-16,1 4 105 15,0 1 219-15</inkml:trace>
  <inkml:trace contextRef="#ctx0" brushRef="#br0" timeOffset="124191.64">11608 11116 538 0,'0'0'-20'0,"4"38"662"0,5-21-568 15,1-7-9-15,-1-4 32 16,-1-8-55-16,-4-9-39 16,2-3-2-16,-6-3 0 15,2 0-1-15,-2 1-1 16,2 2 1-16,-2 4-3 15,2 2 2-15,3 3 2 0,3 4 1 16,1 1 0-16,3 7 0 16,3 4 2-16,3 6 3 15,-1 2 8-15,2 2 6 16,-1-2-5-16,-3-2-12 16,-1-3-1-16,-3-6-4 0,0-3-15 15,-3-5-54-15,0-3-52 16,3-6-73-16,0 2-199 15,5 1 154-15,-4 1-38 16</inkml:trace>
  <inkml:trace contextRef="#ctx0" brushRef="#br0" timeOffset="124657.86">12011 11115 496 0,'0'0'772'0,"0"0"-762"0,40-3-10 15,-25 0 34-15,-8-8-18 16,-7 1-17-16,-2 0 2 16,-5 0-3-16,-7 4-3 15,-3 5-12-15,-6 2-4 16,1 9 2-16,0 7 13 0,2 6 2 16,6 4-1-16,5 2 6 15,7 1 0-15,2-3 6 16,4-7 8-16,3-6 3 15,4-8 3-15,3-9-7 16,2-12-9-16,3-10 3 0,0-6 2 16,1-6 1-16,-3-5 4 15,-3-1 1-15,-5-1 4 16,-3 1 4-16,-5 2-4 16,0 6-7-16,-1 3-7 15,-2 8-3-15,-4 6-2 0,-1 9 0 16,1 8-1-16,-2 4 0 15,4 15 5-15,2 11 5 16,2 9 8-16,4 3-3 16,3 6-4-16,3-3-9 15,-2-7-2-15,0-6-10 0,0-12-56 16,-3-11-80-16,5-2-77 16,1-6-173-16,6 0 137 15,3-3-97-15</inkml:trace>
  <inkml:trace contextRef="#ctx0" brushRef="#br0" timeOffset="125058.14">12223 11103 760 0,'0'0'97'0,"0"0"260"0,46 10-349 15,-25-6 7-15,-1-4 74 16,-5-3-40-16,-3-7-34 15,-1-2-11-15,-4-4 3 16,-1 2 0-16,-4-3 1 16,-2 1-1-16,-2 2-6 0,-7 1-1 15,-4 5 0-15,-5 4 1 16,-2 3-1-16,0 1 1 16,-3 5-1-16,5 3-1 15,1 5 2-15,3 1 1 16,5 2 1-16,7 0 1 15,2-1 10-15,0 2 12 0,6-3 4 16,5-2-12-16,1-4-14 16,1-5-3-16,3-3-10 15,-2 0-38-15,2-11-46 16,2-3-40-16,-3-2-68 16,3 2-31-16,-2 4-1 0,2 5 173 15,-1 5 52-15,-5 11-107 16</inkml:trace>
  <inkml:trace contextRef="#ctx0" brushRef="#br0" timeOffset="125326.16">12415 11116 356 0,'4'30'126'0,"3"4"-111"16,3 3 438-16,2-3-316 16,0-6-52-16,-1-6 22 0,-3-10-19 15,-3-9-35-15,-5-7-29 16,0-15-22-16,-5-9 5 16,-1-7-1-16,-5-5-4 15,-2-4-1-15,3-2-1 16,2 4 1-16,6 3-4 0,-1 9-9 15,6 8 3-15,4 6 0 16,6 12 4-16,4 5 4 16,1 12 1-16,2 9-1 15,1 0 5-15,-4 2 2 16,-1 0-3-16,-7-6-2 0,-5-3-2 16,-4-6-1-16,-10-5-3 15,-5-4-52-15,-2-3-61 16,-1-7-78-16,-1 3-115 15,3 0 47-15,4 1-12 16</inkml:trace>
  <inkml:trace contextRef="#ctx0" brushRef="#br0" timeOffset="126125.71">12667 11083 613 0,'0'0'-255'0,"0"0"876"15,0 0-294-15,0 0-312 16,0 0 7-16,39 32 22 0,-31-38-20 16,2-5-23-16,3-4 1 15,-4 1 1-15,-2-1-1 16,1 0 0-16,-6 4-2 15,-2 1 1-15,-2 3-2 16,-7 1 1-16,-2 3-1 16,-4 3 1-16,0 0 1 0,-2 0-2 15,0 5-13-15,1 0-7 16,3 4 8-16,1-1 9 16,4 1 7-16,7 2 0 15,1 2 12-15,9 1 13 16,7 2-4-16,1-3 8 0,6-1-13 15,-2-6-17-15,0-3-16 16,-4-3-38-16,-1-9-55 16,-4-2-79-16,-3-2-183 15,-2 3 89-15,2 0 285 16</inkml:trace>
  <inkml:trace contextRef="#ctx0" brushRef="#br0" timeOffset="126394.68">12794 11088 597 0,'0'0'-88'0,"0"0"891"16,21 35-748-16,-10-28-9 16,5-7 39-16,-8-7-71 0,-1-10-17 15,-1-3-5-15,0-1-16 16,-4 2-22-16,0 2 5 16,-2 6 9-16,0 5 6 15,3 6 26-15,3 6 3 0,0 12 8 16,9 8 16-16,5 5 11 15,-1 2-7-15,1-2-15 16,-2-7-9-16,0-8-6 16,-5-12-25-16,-3-4-53 15,-3-14-51-15,-1-7-106 16,1-5-37-16,2-1 57 0,-2 0 214 16,1 6-85-16</inkml:trace>
  <inkml:trace contextRef="#ctx0" brushRef="#br0" timeOffset="126759.89">13082 11029 465 0,'0'0'24'0,"0"0"51"15,0 0 460-15,0 0-434 16,0 0-27-16,0 0-1 0,0 0-46 16,0 0-27-16,16 31-4 15,-32-29-7-15,-3-1-17 16,-3 1-20-16,8 1-9 16,2 5-4-16,6 2 0 15,6 4 47-15,4 1 15 0,8-1 17 16,5-6 37-16,4-8 3 15,4-8 2-15,-2-14-11 16,3-7-3-16,-2-7-11 16,-5-6-11-16,-1 0-13 15,-10 1-3-15,-3 3 4 0,-5 2-1 16,0 5-5-16,-9 4-3 16,-3 7-2-16,-1 3 3 15,0 7-1-15,2 7-1 16,4 6 2-16,2 16 15 15,5 12 7-15,3 11-6 0,10 8-5 16,1 7-6-16,1-2-3 16,-1-6-6-16,-3-12-16 15,-3-15-53-15,-5-12-110 16,1-4-128-16,3-6-251 16,2 0 519-16</inkml:trace>
  <inkml:trace contextRef="#ctx0" brushRef="#br0" timeOffset="127126.5">13282 11119 600 0,'0'0'-47'15,"0"0"814"-15,58-11-747 16,-33 6-10-16,-2-6 63 16,-4-5-45-16,-7-2-24 15,-5 2-5-15,-1-2 1 16,-6 2-1-16,0 3-2 0,-7 3-4 15,-7 2-10-15,-1 2-4 16,-5 3 4-16,0 2 1 16,-4 1-1-16,5 0 7 15,4 1 7-15,3 5 4 16,6 2 2-16,4 4 9 0,2 2 24 16,8 6 0-16,4 1-6 15,3-1-4-15,1 4-7 16,2-3-10-16,2-2-5 15,-2-5-3-15,-1-4-1 16,2-4-5-16,-2-7-26 16,-2-5-30-16,-1-7-30 0,-4-5-50 15,-3-1-101-15,-1 2 2 16,-2 3 80-16,-4 4 150 16,0 3-268-16</inkml:trace>
  <inkml:trace contextRef="#ctx0" brushRef="#br0" timeOffset="127394.02">13472 11053 389 0,'0'0'91'15,"0"0"320"-15,9 40-154 16,2-23-193-16,0-6 37 16,3-3-18-16,-7-8-34 15,1-6-39-15,-1-8-12 16,-2-5 3-16,0-2-3 0,-2 0-6 16,2 1-13-16,-1 7 3 15,-1 7 11-15,6 6 7 16,-2 13 0-16,7 11 1 15,3 5 2-15,-2-1 9 0,1-1 1 16,-3-4-10-16,-1-12-2 16,-4-7-7-16,-3-5-51 15,-1-13-79-15,0-6-152 16,2 2-50-16,0-1 244 16,1-1-116-16</inkml:trace>
  <inkml:trace contextRef="#ctx0" brushRef="#br0" timeOffset="127660.68">13686 10792 563 0,'0'0'403'0,"0"0"-253"16,0 0-135-16,0 0 45 15,0 0 20-15,0 0-20 16,0 0-20-16,0 0 5 15,0 0-9-15,4 44-12 0,2-31-2 16,-1 4 2-16,5 6-4 16,2 2-12-16,3 8-7 15,3 2-21-15,2 1-61 16,0-1-47-16,1-6-30 16,-2-7-98-16,1-7 17 15,-1-11 76-15,-6-4 163 0,-5-4-137 16</inkml:trace>
  <inkml:trace contextRef="#ctx0" brushRef="#br0" timeOffset="127788.81">13882 11076 417 0,'0'0'72'16,"0"0"314"-16,-48-23-238 16,31 21-42-16,-1 2 8 0,-1 0-25 15,-2 0-36-15,-2-2-24 16,-2-1-16-16,-4 0-11 16,0-1-25-16,2-6-52 15,5 2-78-15,2-2-236 16,7 0 13-16,3 1 352 0</inkml:trace>
  <inkml:trace contextRef="#ctx0" brushRef="#br0" timeOffset="128494.9">14163 11072 338 0,'0'0'-9'15,"0"0"10"-15,0 0 0 0,-20-43 145 16,17 39-78-16,1 1 288 15,0 3-261-15,2 0-7 16,0 0-7-16,2 3-22 16,-2 4-4-16,0 5-27 15,2 6-9-15,1 6 0 0,6 6 6 16,2-2 7-16,2-1 18 16,1-4 8-16,1-9-7 15,3-11-14-15,-5-3-10 16,1-13-15-16,-3-5-7 15,3-5-4-15,-3-2 0 16,-3-1-1-16,1 2-7 0,-2 0-36 16,2 2-53-16,-4 1-53 15,4 4-25-15,4 6-196 16,0 5 42-16,3 3 310 16</inkml:trace>
  <inkml:trace contextRef="#ctx0" brushRef="#br0" timeOffset="129062.08">14523 11048 442 0,'0'0'673'16,"0"0"-605"-16,0 0-65 16,0 0 40-16,0 0 13 15,0 0-40-15,0 0-15 16,0 0 3-16,0 0 4 15,28 10 4-15,-30-15 7 0,-3 1-8 16,2 1 6-16,0-1 3 16,1 1-3-16,-4-1-9 15,2 1-2-15,-2 0-2 16,-2-1-1-16,1 1-1 16,0-1-1-16,-4 0-1 0,2-1-2 15,0 1-10-15,-2 3-9 16,4 1 7-16,-1 0 3 15,3 1 6-15,-3 6 0 16,0 5 1-16,1 2-1 16,1 4 4-16,0 2 0 0,5 4 0 15,-1 2 1-15,2-1 2 16,0-2 2-16,7-3 5 16,1-4 4-16,1-5 8 15,1-7-1-15,-1-4-9 16,3-4-6-16,-2-6-5 0,-1-3 0 15,-1-2-1-15,-2 1 0 16,0 2 1-16,-2 2 1 16,-2 3-2-16,0 4 2 15,3 3 3-15,0 3 2 16,3 4 6-16,2 4-7 0,2 2-5 16,1-1-10-16,0-4-52 15,-1-5-59-15,2-3-91 16,-1 0-93-16,3-7 61 15,-3-3 240-15</inkml:trace>
  <inkml:trace contextRef="#ctx0" brushRef="#br0" timeOffset="129296.36">14670 11160 480 0,'0'0'850'16,"21"37"-769"-16,-7-16-17 16,1-8 50-16,-7-12-49 15,-6-5-40-15,-2-16-25 16,-2-5-4-16,-3-9 6 0,-3-5-7 15,0-2-20-15,2 4-12 16,4 7-8-16,2 9-9 16,10 5 9-16,11 9 28 15,6 4 13-15,7 3-1 16,9-1-2-16,1 1-17 0,-2 0-40 16,-1-3-18-16,-8-4-50 15,-10 1-154-15,-8 3-33 16,-6 1 290-16</inkml:trace>
  <inkml:trace contextRef="#ctx0" brushRef="#br0" timeOffset="133133.84">12661 9946 388 0,'0'0'-52'0,"0"0"172"16,0 0-93-16,-40 2 150 15,33-3-132-15,5-2 25 16,4 0 3-16,-1 3-3 0,11 0-24 15,7 0 8-15,6 3 4 16,12 3-6-16,3 1-7 16,12-1-5-16,5 0 2 15,9 0 11-15,7 0 12 16,6-2-8-16,5 1-7 16,4 2-13-16,8 0-15 0,7 3-15 15,2 1-4-15,7 3-1 16,5 1 0-16,4 0-2 15,-2 4 1-15,-5-4-1 16,-10 1 0-16,-10 0 2 0,-15-2 0 16,-18-2-1-16,-15 1-1 15,-15-1 1-15,-15-1-39 16,-16-5-100-16,-2-6-92 16,-17-3-311-16,-2-10 94 15</inkml:trace>
  <inkml:trace contextRef="#ctx0" brushRef="#br0" timeOffset="133934.41">12721 10024 313 0,'0'0'14'16,"0"0"-13"-16,0 0 105 16,0 0-77-16,0 0 216 15,0 0-71-15,0 0-106 16,0 0 11-16,0 0-16 16,0 0-39-16,2 42-21 0,5-29 1 15,1 2 3-15,2 1-2 16,3 0-3-16,-1 0 0 15,1-4 0-15,-2-2 4 16,-1-4 12-16,-2 0 6 16,-4-5-3-16,-4 0-2 15,0-1-7-15,-9-2-7 0,-3-7-1 16,-6-1 1-16,-1-1-5 16,-1-3 2-16,0-2-2 15,2 1 2-15,3-1 0 16,4 0 4-16,3 3 11 15,2-1 9-15,4 1 10 0,2-1 4 16,0 1 1-16,8 1-5 16,4-1-4-16,3 0-7 15,4 0-4-15,3 2-12 16,0 1-7-16,1-1 0 16,1 2-2-16,-1 1-23 15,-3-1-28-15,4-1-9 0,-7-1-7 16,-1-8 0-16,-2-2-79 15,-5-4-337-15,-4-3-47 16</inkml:trace>
  <inkml:trace contextRef="#ctx0" brushRef="#br0" timeOffset="135671.41">15049 10140 425 0,'0'0'-79'0,"0"0"242"0,0 0 579 16,0 0-707-16,0 0-34 15,0 0 0-15,0 0 3 16,16-40-5-16,-22 32 0 15,-4-1 0-15,-4 4-5 16,0 3-4-16,-4 2-4 0,-1 2-2 16,0 6 12-16,-1 6 4 15,3 2 0-15,1 1 0 16,4 6 0-16,6-2 1 16,1 2 0-16,4-2 0 15,7 1 1-15,5-4 0 16,2-4 5-16,3-3 17 0,1-5 10 15,0-6 4-15,0-1-15 16,1-12-9-16,0-5-6 16,-2-7-5-16,-1-6-2 15,-4-2 0-15,-2-2-3 0,-4 2 2 16,-4 2 0-16,-1 4-1 16,0 7 3-16,0 6 6 15,-1 4 12-15,-2 7 4 16,3 3 6-16,0 3 11 15,0 10 2-15,0 5-17 0,4 4-18 16,2 3-4-16,2 5 2 16,1-3-7-16,-1-3 1 15,0-3-14-15,-1-5-19 16,-3-6-40-16,-1-7-56 16,1-3-29-16,1-2-153 0,2 0-86 15,1-1 389-15</inkml:trace>
  <inkml:trace contextRef="#ctx0" brushRef="#br0" timeOffset="136469.54">15213 10255 482 0,'0'0'644'16,"0"0"-509"-16,0 0-120 15,38 14 71-15,-24-14-13 16,-7-8-36-16,3-4-29 16,-3-2-6-16,1-1 4 0,0-1-2 15,-4 2-2-15,-2 1-2 16,-1 3 0-16,-1 0 0 15,-1 3-1-15,-5 1 0 16,-3 2-1-16,-3 1 0 16,-1 3-14-16,-2 0 2 0,0 2 0 15,1 5 1-15,2 1 4 16,4 4 7-16,1 2 4 16,4 0 1-16,3 3 0 15,3 0 7-15,4-2 10 16,3-1-4-16,5-3-2 0,2-1-4 15,3-6 1-15,8-4-8 16,7-3-4-16,-1-8-6 16,3-6-32-16,-5 1-21 15,-6 1 0-15,-12 3-4 16,-7 7-1-16,-7 5-53 0,-4 3-39 16,0 8 36-16,-2 5 15 15,6 2 39-15,0 5 58 16,4 2 41-16,6 2 86 15,-1 2 35-15,2-2 21 16,2-2-62-16,-2-5-25 0,-4-6-2 16,0-5-25-16,-3-5-21 15,-4-4-16-15,0-7-19 16,0-9-7-16,-6-4 3 16,-4-5 1-16,1-4-1 15,3-3 1-15,-2-1-1 16,5 3-3-16,3 1-8 0,2 4 3 15,9 4 4-15,0 3 0 16,3 9 2-16,-1 5 2 16,0 4 2-16,-3 8 1 15,-2 11 8-15,-2 5-1 0,-1 0-2 16,-5 2-3-16,0-5-1 16,-2-5-2-16,-5-8-3 15,-2-6-8-15,-2-2-36 16,-2-12-37-16,2-5-34 15,0 2-114-15,8 3-146 16,1 2 173-16,2 7 37 0</inkml:trace>
  <inkml:trace contextRef="#ctx0" brushRef="#br0" timeOffset="136869.94">15649 10248 182 0,'0'0'145'16,"0"0"-143"-16,0 0 0 16,43 0 149-16,-26 0 50 15,0 0 102-15,2 0-245 16,1-3 24-16,-4 0 28 0,-2-2-35 16,-4-4-40-16,-5 2-17 15,0 0-6-15,-5-3-9 16,-7 0-5-16,-5 2 1 15,-6 1 0-15,-4 2 1 0,-2 2-3 16,-5 3-14-16,2 0-3 16,2 7 3-16,5 5 14 15,5 1 5-15,8 5 0 16,5-1 7-16,2 3 17 16,8-1 4-16,6-1-1 0,4-4 0 15,2-2-9-15,5-7-14 16,-3-2-4-16,3-3-4 15,-1-7-31-15,-6-4-51 16,0-6-38-16,-5-2-94 16,1 2-36-16,-7 4 8 15,1 0 220-15</inkml:trace>
  <inkml:trace contextRef="#ctx0" brushRef="#br0" timeOffset="137236.94">15849 10203 499 0,'0'0'625'15,"0"0"-546"-15,26 42-32 0,-13-30 58 16,-6-7-47-16,-3-5-36 16,-2-1-17-16,-2-9-8 15,0-4 4-15,0-5-1 16,-2-1-4-16,-2-1 0 16,-2 1-4-16,3 3 2 0,1 7 6 15,2 6 0-15,0 4 5 16,4 9 8-16,5 8 9 15,3 2 3-15,1 3 8 16,2-1 0-16,1-4-10 16,-3-7 1-16,1-7-5 15,-1-3-12-15,1-12-8 0,-3-6-1 16,0-6-1-16,-1 1-7 16,0-1-10-16,-5 7-8 15,1 10-13-15,1 7 10 16,0 14 14-16,1 13-7 15,4 7-14-15,-1 3-4 0,0-3 0 16,-1-7-24-16,-2-11-44 16,-3-9-105-16,3-7-71 15,-4-6 133-15,2-8 111 16</inkml:trace>
  <inkml:trace contextRef="#ctx0" brushRef="#br0" timeOffset="137703.6">16241 10235 418 0,'0'0'545'15,"0"0"-510"-15,43-2-46 16,-28-3 33-16,-5-5 33 16,-6-2-30-16,-2 0-18 15,-2 1 7-15,-2 2-5 16,-7 4-6-16,-2 3-2 0,-2 2 4 15,-4 10 6-15,2 6-6 16,0 5-3-16,2 2-1 16,5 0-12-16,2-2 0 15,4-8 12-15,2-8 1 16,13-5 14-16,2-10 0 16,2-11 0-16,6-5 24 0,0-8-2 15,-2-5-15-15,-6-3 0 16,-1 1 3-16,-6 0-5 15,-6 3-3-15,-2 5-9 16,-6 3-5-16,-1 10-4 0,-3 10 1 16,4 9-1-16,2 9 13 15,1 17 38-15,3 11-23 16,3 7-16-16,4 8-9 16,1-2 0-16,4-3-3 15,-4-6 1-15,1-10-18 0,-3-10-33 16,0-9-22-16,-6-11-18 15,0-4-77-15,0-15-57 16,-4-3 25-16,3-4 52 16,2-3 107-16</inkml:trace>
  <inkml:trace contextRef="#ctx0" brushRef="#br0" timeOffset="138405.12">16386 10299 462 0,'0'0'-126'16,"0"0"267"-16,0 0-36 16,0 0 292-16,0 0-358 0,39-20 18 15,-28 16 30-15,-2-4-29 16,-3-2-28-16,3-4-9 15,-3-1 0-15,0-3-5 16,-2-1-4-16,-1 2-4 16,-3 2-6-16,0 0-1 0,-1 6-1 15,-8 3-1-15,-2 2 0 16,-2 3 0-16,0 1 0 16,-1 2-7-16,1 4-6 15,1 2 2-15,4 1 9 16,3-1 4-16,5 5 0 15,0 0 1-15,4 0 5 0,7 1 11 16,3-3-2-16,-1 0-13 16,5-3-1-16,0-4-6 15,0-4-25-15,0-9-43 16,-4-6-75-16,-1-5-50 0,0 1-30 16,-4 2 98-16,-5 3 116 15</inkml:trace>
  <inkml:trace contextRef="#ctx0" brushRef="#br0" timeOffset="138638.34">16549 10166 473 0,'0'0'173'16,"15"37"345"-16,-4-22-460 0,4 0 22 16,-2-8 22-16,-2-7-48 15,-4-10-44-15,0-9-13 16,-3-5 3-16,-2-1 0 16,-1-2-13-16,3 4-13 15,-2 7-1-15,0 9 18 0,8 10 14 16,-1 17 0-16,5 11 16 15,5 12 11-15,0 2 9 16,2-1 5-16,-3-3-19 16,-3-11-12-16,-1-11-12 15,-5-14-7-15,-3-10-42 16,-1-18-98-16,2-11-47 0,-4-3-131 16,1-2-14-16,0 3 278 15</inkml:trace>
  <inkml:trace contextRef="#ctx0" brushRef="#br0" timeOffset="138871.87">16780 9917 331 0,'0'0'155'0,"0"0"314"0,0 0-403 15,0 0-1-15,0 0 20 16,0 0-21-16,0 0-20 15,0 0-10-15,0 0 3 16,5 43-6-16,7-13-20 16,6 8-12-16,5 6-70 15,4 2-89-15,4 0-182 0,1-6 3 16,-5-13 344-16,-7-14-487 16</inkml:trace>
  <inkml:trace contextRef="#ctx0" brushRef="#br0" timeOffset="139039.79">16988 10228 390 0,'0'0'115'16,"0"0"313"-16,-43-35-284 15,26 29-73-15,-3 6 58 0,-1 0-24 16,-3 0-33-16,-5 0-34 16,-2 0-21-16,0 0-11 15,-1 0-4-15,3 0-7 16,-2 0-51-16,6-3-52 16,5-7-34-16,9 3-141 15,11-3-58-15,2-1 192 0</inkml:trace>
  <inkml:trace contextRef="#ctx0" brushRef="#br0" timeOffset="139639.41">17254 10169 336 0,'0'0'-5'0,"0"0"157"0,0 0-39 15,0 0 174-15,0 0-268 16,0 0 8-16,0 0 36 16,0 0 42-16,0 0-10 15,0 0-21-15,4 4-10 16,4 17-12-16,3 6 9 0,4 1-2 16,-1-2-9-16,2-3-6 15,1-10-5-15,-1-9-10 16,-3-7-12-16,-4-10-12 15,4-7-8-15,-4-5 2 16,-2-4-5-16,1 1-18 0,-4 0-36 16,2 2-62-16,-1 6-82 15,5 9-150-15,6 5-56 16,-1 6 354-16</inkml:trace>
  <inkml:trace contextRef="#ctx0" brushRef="#br0" timeOffset="140139.81">17658 10136 530 0,'0'0'476'0,"0"0"-245"0,0 0-234 16,48 36 28-16,-38-34 59 16,-10-2-51-16,0-3-31 15,0-4-2-15,-6 0-1 16,-3-1-1-16,-3-1 3 15,-3 2-2-15,-1 0 1 16,1 1 1-16,-1 3-1 0,1-1 2 16,2 1-2-16,3 3 0 15,-1-1 1-15,0 1-1 16,0 0-1-16,2 0 1 16,-5 0 0-16,3 3-3 15,-2 4-17-15,-1 3-7 0,1 4 0 16,2 3 11-16,4 1 3 15,1 4 8-15,4-1 5 16,2-2 2-16,4-4 2 16,6-2 14-16,2-7 9 15,1-5-2-15,1-1-7 0,-1-4-9 16,-2-5-5-16,-1-2 1 16,-4 4-1-16,-1 0-1 15,-1 4 0-15,0 1 6 16,0 2 13-16,2 2 14 15,2 4-9-15,-1 1-18 0,4 1-7 16,2-1-2-16,0-1-18 16,1-6-55-16,-1-3-30 15,1-5-67-15,-1-2-153 16,-1-2 48-16,1 2 259 16</inkml:trace>
  <inkml:trace contextRef="#ctx0" brushRef="#br0" timeOffset="140374.04">17717 10217 580 0,'0'0'-68'16,"0"0"720"-16,30 51-613 16,-13-34 26-16,0-5 69 0,-3-8-42 15,-5-4-43-15,-1-4-21 16,-5-8-7-16,1-5-11 16,-3-1-4-16,-1-1-5 15,-5-1 0-15,2 0 1 16,-1 5-2-16,4 2-4 0,2 3-9 15,10 0 3-15,7 4-4 16,10-2-31-16,9-2-35 16,5-6-22-16,3-2-41 15,2-5-133-15,-6 3 6 16,-3 3 164-16,-11 4-15 16</inkml:trace>
  <inkml:trace contextRef="#ctx0" brushRef="#br0" timeOffset="155655.7">20767 8388 328 0,'0'0'10'0,"0"0"-4"0,0 0 118 16,0 0 341-16,-4 38-254 16,13-34-178-16,4-1 39 15,-4 0-5-15,2-2-19 16,0 2-19-16,1 3 7 15,3 0-12-15,2 2-14 0,5 3-3 16,5 4 2-16,6 5-3 16,7 2 1-16,7 6 0 15,4 4-2-15,7 2-1 16,1 1 0-16,7 4-2 16,4-1 2-16,4 3 5 15,6-1 2-15,3 1-1 0,8 2 1 16,0 1 4-16,2 1-1 15,2 0 3-15,-1 1-6 16,3 1-3-16,-1 1-4 16,0-2-3-16,0 1 0 15,2-3 1-15,-4 1-3 0,0-1 4 16,0 2-2-16,-3-1 2 16,-3-1 2-16,-1-1 1 15,-4-4 2-15,-9-2 1 16,-5-4 2-16,-7-3 2 15,-10-5 2-15,-8-5-7 0,-9-4-2 16,-11-2 0-16,-7-7 1 16,-6 0-4-16,-8-5-6 15,-2-1-1-15,-1 1-32 16,-8-2-31-16,-7-6-60 0,-4-9-82 16,-1-7-175-16,-1-8-129 15</inkml:trace>
  <inkml:trace contextRef="#ctx0" brushRef="#br0" timeOffset="156688.93">24017 8630 165 0,'-6'-10'139'0,"3"0"-123"0,2 3-13 16,1 2 152-16,0 0 372 15,0 3-441-15,2-1-34 16,-1 1 19-16,-1 2-35 16,0 0-30-16,-7 9-10 0,-3 4 10 15,-2 8 2-15,-3 8 0 16,-2 10 5-16,0 5 1 16,-3 7-6-16,2 5 1 15,0 1 11-15,1 1 1 16,1-3-9-16,-1 1-8 15,0-1-3-15,-3 0-1 0,0 4 0 16,-2 0 1-16,-1 2-1 16,2 0 0-16,-1 0 1 15,3-4 0-15,3-4 0 16,0-5-1-16,1-5 1 16,1-6 0-16,3-5 0 0,-1-3-1 15,3-5 1-15,3-3 2 16,0-7 12-16,4-1 7 15,0-4-1-15,1-1-2 16,0-2 0-16,0 1 9 0,1-3-6 16,0 2-11-16,0-2-11 15,0-2 1-15,0-2-3 16,0-3-21-16,5-10-6 16,3-4-26-16,3-9-50 15,6-6-71-15,7-4-213 16,-3-5 64-16,5-3-31 15</inkml:trace>
  <inkml:trace contextRef="#ctx0" brushRef="#br0" timeOffset="157389.87">24044 8575 320 0,'0'0'123'0,"0"0"-83"16,0 0 284-16,0 0-144 16,0 0-106-16,0 0 42 15,0 0-43-15,0 0-18 16,0 0-12-16,0 0-17 15,11 44-6-15,-13-21 0 0,2 5 2 16,0 6-4-16,0 2-8 16,-1-1-2-16,4-2 0 15,-3-6 6-15,2-6-5 16,-2-8-4-16,0-3-4 16,0-6-2-16,0-4-1 15,0-1 0-15,-2-9-1 0,2-3 5 16,0-5 1-16,0-4-1 15,2-3 0-15,0-1-1 16,-2-2-2-16,0 1 0 16,0 3 1-16,-2 1 0 0,-2 3-1 15,-2 6 2-15,-2 2 1 16,-1 3 2-16,-4 4 7 16,-3 4-1-16,-1 1-1 15,-3 0-1-15,-1 7-3 16,0 1-2-16,-1-2-2 0,2 4 0 15,-1-4-1-15,1-2-3 16,4-4-16-16,-2 0-27 16,2-4-47-16,5-12 5 15,6 1-66-15,5-4-273 16,7-1 87-16</inkml:trace>
  <inkml:trace contextRef="#ctx0" brushRef="#br0" timeOffset="158392.16">20756 8483 10 0,'-4'7'336'0,"0"1"-330"16,3 4 11-16,1 1 108 16,0 1 148-16,7 0-50 15,2 3-134-15,5 0 6 0,0 0-25 16,3 2-5-16,-4-1-9 16,-2-1-5-16,1-3 1 15,-4-4-6-15,-4-3-16 16,-2-4-14-16,-2-3-13 15,-2-1-9-15,-6-8 1 16,-1-4 4-16,-4-4 1 0,2-4-1 16,2-2 3-16,1-2-1 15,4-1 1-15,0 2 8 16,3-3 3-16,2 0 1 16,-1 2-1-16,0-1-1 15,1 3 1-15,4 3-5 0,3 1 0 16,3 4 0-16,2 1-3 15,5 4-1-15,5 3-3 16,0 4-1-16,1 2-7 16,-2 1-17-16,0 0-24 15,-9 0-67-15,-6 0-56 0,2-2-99 16,-6-5-229-16,0-3 354 16</inkml:trace>
  <inkml:trace contextRef="#ctx0" brushRef="#br0" timeOffset="159592.65">23887 9711 311 0,'0'0'40'0,"0"0"-37"16,0 0 135-16,0 0 252 15,0 0-164-15,0 0-194 16,0 0-12-16,0 0 8 16,0 0-9-16,0 0-10 15,-27-28 2-15,30 22 16 16,0-1 8-16,3 1 5 0,2-1-3 15,4 0 0-15,-1 2 7 16,3 0 1-16,1 5-9 16,2 0-9-16,1 3-6 15,3 11-4-15,-5 6-5 16,2 7-4-16,-2 7-5 0,-5 9-2 16,-1-2-1-16,-7 4-1 15,-3-5 1-15,-3-6 0 16,-9-6-1-16,-5-9-2 15,-6-7-1-15,-1-7-12 16,0-5-28-16,1-4-6 0,8-5 5 16,2-1 2-16,12 3 6 15,1 2 30-15,14 4 12 16,3 1 33-16,9 8 25 16,4 5-4-16,4 2-21 15,-3 1-11-15,-1-3-9 0,-3-2-7 16,-7-5-8-16,-5-6-19 15,-8-7-43-15,-3-9-101 16,-3-4-149-16,-1 3-243 16,0 0 410-16</inkml:trace>
  <inkml:trace contextRef="#ctx0" brushRef="#br0" timeOffset="160426.72">24671 9860 324 0,'-4'-4'2'0,"0"0"9"0,-3 2-10 16,3 2 154-16,2 2 523 15,1 7-542-15,1 3-62 16,5 4 21-16,0 2-24 16,-1-2-44-16,-1 1-21 15,-1-3-4-15,1-4-16 0,0-7-69 16,-1-3-125-16,1-10-261 15,4-6 117-15</inkml:trace>
  <inkml:trace contextRef="#ctx0" brushRef="#br0" timeOffset="160592.66">24624 9758 790 0,'0'0'-252'15,"0"0"1054"-15,0 0-788 16,0 0-27-16,0 0-13 15,0 0-87-15,0 0-222 16,0 0-56-16,13-23 345 0</inkml:trace>
  <inkml:trace contextRef="#ctx0" brushRef="#br0" timeOffset="160960.23">24727 9812 95 0,'0'0'391'0,"1"67"-325"16,6-36 511-16,1-1-461 16,1-9-32-16,0-7 16 15,-2-9-30-15,-3-5-45 16,-2-11-26-16,-2-5-3 15,1-4-1-15,2-2-5 0,-2 0-6 16,2 1 3-16,1 6 10 16,3 5 6-16,2 6-2 15,4 4 3-15,1 10 4 16,6 8 9-16,-1 4-2 16,2 4-1-16,-1-1-6 0,-4-1-6 15,-1-7 0-15,-4-7-6 16,-7-10-55-16,1-6-90 15,2-9-130-15,0-5-101 16,2-3 182-16</inkml:trace>
  <inkml:trace contextRef="#ctx0" brushRef="#br0" timeOffset="161428.24">25098 9803 427 0,'0'0'381'15,"0"0"-86"-15,0 0-301 0,0 0 3 16,0 0 11-16,0 0 1 16,0 0-5-16,0 0 0 15,-54 4 7-15,38 11 2 16,0 2 1-16,4 1-4 16,6 1-4-16,-1 2-3 0,6-1 8 15,1 0 23-15,8 1 1 16,0-2 4-16,4-1 8 15,3-3 8-15,0-6 9 16,4-6-11-16,-5-7-20 16,5-15-22-16,-3-10-8 0,-1-12-2 15,-3-6 0-15,-2-6 0 16,-4-1-2-16,-4 2-1 16,-2 3 4-16,0 5-2 15,-7 8-1-15,0 7 2 16,-1 9-1-16,3 9-2 0,-4 8 1 15,5 3 1-15,1 11 10 16,0 11 5-16,3 7-4 16,1 6 2-16,7 7-3 15,4 2-5-15,-1 3-2 16,5-1-4-16,-3-7 3 16,-1-5-21-16,-3-10-47 0,-1-12-63 15,-4-11-34-15,4-1-104 16,-1-11-71-16,2-6 223 15,-3-3-136-15</inkml:trace>
  <inkml:trace contextRef="#ctx0" brushRef="#br0" timeOffset="161794.94">25274 9856 402 0,'0'0'107'16,"0"0"121"-16,0 0-104 15,0 0-98-15,0 0 59 16,39 27 17-16,-25-27-28 0,2-5-3 15,0-3-10-15,1 1-14 16,-2 0-12-16,-4 0-3 16,-2 0-6-16,-2 0-4 15,-5 0-14-15,-2 1-6 16,-2 0-4-16,-6 1 1 0,-3-1-3 16,-5 0-8-16,1-1-13 15,-2 4 7-15,-1 1 0 16,3 2 5-16,4 0 2 15,1 7 7-15,6 4 5 16,4 3 9-16,2 3 5 16,5 0-2-16,3-1-4 0,2-2-5 15,3-4-2-15,-2-4-16 16,3-6-51-16,-2 0-58 16,2-7-130-16,0 1-30 15,0 3 151-15,-1 3 97 0</inkml:trace>
  <inkml:trace contextRef="#ctx0" brushRef="#br0" timeOffset="162094.63">25496 10122 551 0,'0'0'632'15,"18"52"-530"-15,-8-40-86 0,-1-11 77 16,-5-12-26-16,-3-18-55 16,-5-12-11-16,-5-7 1 15,-4-6-3-15,0-3 0 16,2-1-11-16,-1 5-24 15,8 7-11-15,4 7-1 16,4 8 17-16,10 11 4 0,2 13 15 16,6 7 14-16,-2 17 11 15,2 9 6-15,-4 6 7 16,-2 4 4-16,-4-2-2 16,-4-5-3-16,-6-10-12 0,-2-6-11 15,-9-8-7-15,-7-5-25 16,1-7-62-16,-3-5-95 15,3 1-106-15,7 0-11 16,7 4 246-16</inkml:trace>
  <inkml:trace contextRef="#ctx0" brushRef="#br0" timeOffset="162462.97">25680 9821 393 0,'0'0'79'16,"0"0"337"-16,0 0-296 16,42 7-81-16,-26-6 73 15,-3-1-29-15,-1-3-40 16,-6-7-28-16,-1-3-8 16,-1-1-7-16,-4-4 0 0,-4 1-1 15,-4 1 0-15,-5 3-1 16,-1 5-1-16,-3 4-4 15,-3 4 0-15,0 6-2 16,4 6 2-16,-1 4 6 16,5 1 2-16,4 3 0 0,6 0 1 15,2 0 6-15,4-1 15 16,5 0 5-16,2-2-5 16,0-3 0-16,4-4-1 15,-2-6-13-15,0-4-11 16,-1-8-44-16,-3-12-70 0,3-3-114 15,-4 0-65-15,1-1 81 16,1 3-39-16</inkml:trace>
  <inkml:trace contextRef="#ctx0" brushRef="#br0" timeOffset="162729.73">25765 9765 418 0,'0'0'803'0,"0"0"-748"16,31 50-46-16,-18-43 81 15,-7-7-9-15,-3-10-64 16,-3-8-21-16,0-9-4 16,-4-3-5-16,-2-1-18 0,3 2-14 15,1 9 3-15,2 15 15 16,2 7 27-16,11 21 3 16,9 16 7-16,6 9 13 15,6 2 19-15,1 1 1 16,-1-9-22-16,-4-8-9 0,-7-11-8 15,-7-11-9-15,-11-12-49 16,-5-5-64-16,-2-12-198 16,-6-3-22-16,0-5 217 15</inkml:trace>
  <inkml:trace contextRef="#ctx0" brushRef="#br0" timeOffset="163563.15">26142 9714 542 0,'0'0'-203'0,"0"0"382"16,0 0 524-16,0 0-664 16,0 0-32-16,0 0 9 15,0 0-8-15,0 0-7 16,0 0-1-16,0 0 0 0,15-40-1 16,-23 35 1-16,-5 1-1 15,-3 3 0-15,-4 1-2 16,2 0-10-16,-2 6-7 15,1 4-12-15,2 3-6 0,4 1-10 16,1 6 15-16,8 0 18 16,4 0 5-16,0 0 7 15,10-5 4-15,7-3 6 16,2-8 35-16,4-4 10 16,0-15-27-16,2-10-8 15,0-11-7-15,-1-7 1 0,-5-6-2 16,-2-2 0-16,-8 3 3 15,-1 2 5-15,-8 10 33 16,0 7 5-16,-8 10-18 16,-1 8-13-16,1 13-3 15,1 5 11-15,2 14 1 0,4 9-20 16,1 7-9-16,3 5-2 16,5 2-7-16,2-1-31 15,1-3-34-15,-2-5-15 16,4-10-26-16,-4-6-79 15,0-7-108-15,3-5 38 0,1-6 122 16</inkml:trace>
  <inkml:trace contextRef="#ctx0" brushRef="#br0" timeOffset="163929.91">26344 9799 464 0,'0'0'695'15,"0"0"-619"-15,53-20-72 16,-33 5 31-16,-3-8 20 16,-5-1-25-16,-4-2-19 0,-4 4-7 15,-4 3-3-15,0 5 0 16,-5 4-3-16,-7 6 2 16,-3 4-4-16,0 0-9 15,-6 7-6-15,2 3-10 16,1 1 4-16,4 1 11 15,3 2 13-15,4-1 3 0,7 2 5 16,1 1 22-16,10 1 5 16,4-1-8-16,2-1-16 15,3-1-8-15,-1-4-11 16,1-8-32-16,-3-2-46 16,-2-10-101-16,1-3-41 0,-3-5 7 15,-1-2 158-15,-2 1-412 16</inkml:trace>
  <inkml:trace contextRef="#ctx0" brushRef="#br0" timeOffset="164166.18">26515 9701 534 0,'0'0'38'0,"19"43"596"15,-6-25-581-15,0-3 29 16,1-10 27-16,-8-8-57 16,-2-12-47-16,-1-9-5 15,-3-5 0-15,0-1-3 16,-2-1-9-16,0 7-13 0,2 9-6 15,1 12 6-15,10 7 26 16,6 17 0-16,9 13 6 16,2 5 17-16,3-2 13 15,-2-5-6-15,-2-6-16 16,-6-15-11-16,-5-11-8 16,-6-7-60-16,-2-17-70 0,-2-10-112 15,-2-2-155-15,-2-1 231 16</inkml:trace>
  <inkml:trace contextRef="#ctx0" brushRef="#br0" timeOffset="164397.4">26780 9494 343 0,'0'0'145'0,"0"0"356"0,0 0-424 15,0 0-36-15,0 0 70 16,0 0-13-16,0 0-7 15,-16 53-14-15,21-29-18 16,8 1-17-16,1 4-9 16,2 0-10-16,1 0-15 15,3 1-9-15,-2-3-40 0,2-2-99 16,2 2-130-16,-2-3-220 16,1-4 247-16</inkml:trace>
  <inkml:trace contextRef="#ctx0" brushRef="#br0" timeOffset="164557.63">26893 9677 723 0,'0'0'-230'16,"-44"-27"959"-16,26 23-674 15,7 4 35-15,-1-4 16 16,-7-3-47-16,-2-2-39 16,-5 2-14-16,-1 1-4 15,-3 1-17-15,2 0-64 0,1 1-54 16,2-1-38-16,9 5-140 15,4 0-28-15,9-1 274 16</inkml:trace>
  <inkml:trace contextRef="#ctx0" brushRef="#br0" timeOffset="165232.63">27347 9598 181 0,'0'0'150'0,"0"0"-150"16,0 0 142-16,0 0-119 0,0 0 459 16,0 0-335-16,0 0-94 15,0 0 1-15,0 0 1 16,0 0-8-16,-27 15-19 15,30 0-1-15,3 4 12 16,3 5 5-16,3 4-5 0,3 1-6 16,2 1 10-16,2-4 3 15,-3-6-6-15,0-8-12 16,-5-6-7-16,2-6-15 16,-6-10-7-16,1-10-3 15,-1-4-1-15,-2-2-8 16,2-5-15-16,-3 3-16 0,-1 2-11 15,0 5-6-15,1 3-21 16,1 3-49-16,3 4-78 16,4 4-124-16,0 1 84 15,4 5 225-15</inkml:trace>
  <inkml:trace contextRef="#ctx0" brushRef="#br0" timeOffset="165798.81">27743 9610 469 0,'0'0'46'0,"0"0"372"15,0 0-269-15,0 0-135 16,35 36 93-16,-26-35-14 16,-6-1-45-16,-1 0-29 15,1 0-6-15,-3-4-4 0,0 1-4 16,0-1-1-16,-4 0 3 15,0 0 0-15,-2-1-1 16,-1 1 1-16,-1 1-3 16,1-1-2-16,-2 2 1 15,0 0-2-15,-1 0 0 16,0 2-2-16,1 0 2 0,-3 0-1 16,3 0-3-16,-3 0-13 15,0 0-3-15,3 6 3 16,2 1 6-16,-1 2 5 15,2 3 5-15,4 5 2 16,-2 2-1-16,4 2-1 0,0 3 1 16,2-1 0-16,3 0 0 15,4-3 2-15,-1-5 8 16,2-5 0-16,4-7 7 16,-1-3-1-16,1-7-11 0,-1-9-4 15,-1-2-2-15,-4-2-1 16,-1 1-1-16,-3 3 2 15,-3 4-1-15,0 8 1 16,0 2 2-16,2 4 2 16,2 6 11-16,2 5 4 15,4 3 0-15,1 1-2 0,3 0-7 16,-1-1-6-16,1-5-3 16,-2-5-2-16,-1-6-38 15,-2-6-78-15,-3-10-59 16,1-4-155-16,-1-3 21 15,1 2 279-15</inkml:trace>
  <inkml:trace contextRef="#ctx0" brushRef="#br0" timeOffset="166066.44">27925 9710 375 0,'0'0'671'0,"20"41"-450"0,-9-24-189 16,1 0 83-16,-3-11 0 15,-6-6-65-15,-3-10-45 16,-6-10-5-16,0-4 1 15,-3-3 0-15,1-1-1 16,-2 2-8-16,6 6-10 16,4 7 4-16,0 8 9 0,14 5 6 15,4 7-4-15,6 4-4 16,3 3-10-16,2-1-25 16,-2-5-23-16,0-5-13 15,-3-4-54-15,3-8-114 16,0-2-47-16,1-2 151 0,-1-1-333 15</inkml:trace>
  <inkml:trace contextRef="#ctx0" brushRef="#br0" timeOffset="166366.1">28331 9486 462 0,'0'0'745'16,"0"0"-661"-16,0 0-75 15,0 0 26-15,0 0 24 16,-45-12-21-16,14 19-18 15,-5 0-3-15,2 3-7 16,2 2-4-16,8 0-8 0,7 0 4 16,13-1 2-16,6 5 5 15,15 2-2-15,8 2-2 16,6 3 0-16,4 4 8 16,1 0 5-16,-1 0-7 15,-4 0-6-15,-9 0-3 16,-6-3-2-16,-9-3-2 0,-7-1 0 15,-1 0-4-15,-15-6-17 16,-2-1-33-16,-3-4-26 16,-6-2 2-16,-1-5-5 15,-1 0-63-15,3-1-86 16,2 2-9-16,7-2 131 0</inkml:trace>
  <inkml:trace contextRef="#ctx0" brushRef="#br0" timeOffset="170703.77">23816 6862 372 0,'0'0'-30'16,"0"0"37"-16,0 0 128 16,0 0 106-16,0 0 117 15,0 0-297-15,0 0 21 16,0 0 9-16,0 0-40 0,0 0-29 16,-20-20-8-16,13-8 2 15,0-2-6-15,-2-4-6 16,-1 2-3-16,0 0-1 15,0 2 1-15,3 2-1 16,2 2-2-16,2 1-1 0,1-1 2 16,0 2 2-16,2 1 0 15,0 0-1-15,0 2 1 16,-1 1 0-16,2 5 4 16,-1 1 4-16,0 2 17 15,2 5 11-15,4-1-4 16,2 1-3-16,5 1-5 0,1-3-7 15,3 2-6-15,4-3 1 16,4 0-1-16,4 0-1 16,4-1 0-16,2 3 2 15,4 0 0-15,3 4-3 16,5 3-3-16,1 1-3 0,5 0 1 16,3 4 0-16,5 2-2 15,5-1 3-15,4 0 0 16,5-1 0-16,3-3-8 15,4-1 5-15,4 0 1 16,-1 0-1-16,1 0 0 0,-2-4-1 16,2 1 0-16,0 0 0 15,-6 1 3-15,-1-1-4 16,1 0 4-16,-6-1 1 16,-3-1 1-16,-9 1-5 0,-5-2-1 15,-7 2 0-15,-9-1-2 16,-10 0 1-16,-7 1-27 15,-10-5-27-15,-8-1-59 16,-6 0-159-16,-8 2-235 16,-5 2 141-16</inkml:trace>
  <inkml:trace contextRef="#ctx0" brushRef="#br0" timeOffset="171605.39">23890 6790 311 0,'0'-4'15'0,"-4"1"-7"0,4 1 135 16,0 0 13-16,0 0 240 15,0-1-361-15,4 0-8 16,-2-1 18-16,0-3-16 16,-2 0-17-16,0 1-6 15,0 2 6-15,-2 1 10 0,0 3 14 16,-3 0 8-16,0 7 7 16,-1 6-11-16,-2 3-10 15,-1 3-9-15,1 4-10 16,-2 0-7-16,2 0-1 15,2-5 2-15,-4 2 7 0,2-6 4 16,-1-1-2-16,-4-3-4 16,1-3-5-16,-5-4-2 15,1-3-4-15,-6 0 2 16,4-7-1-16,-4-3 1 16,3-4 1-16,0-1-3 15,3 0 2-15,3-1 1 0,3 5-1 16,-1-1 0-16,2 1-3 15,2 1-35-15,-3-1-48 16,4-4-30-16,3 1-103 16,3 3-198-16,1-2 177 0</inkml:trace>
  <inkml:trace contextRef="#ctx0" brushRef="#br0" timeOffset="172404.91">26212 5986 325 0,'0'0'-8'16,"0"0"14"-16,0-50-6 15,0 33 7-15,-2 4-1 16,-2 2-6-16,1 5 147 0,-2 4 45 16,3 2 203-16,1 1-269 15,1 6-33-15,0 3-18 16,2 6-16-16,1 6-19 15,2 4-8-15,-1 5-4 16,3 3-4-16,-3 0-3 0,2-2-5 16,0-4-11-16,-3-4-4 15,-2-10-31-15,1-10-82 16,3-4-92-16,1-4-294 16,7-7 166-16</inkml:trace>
  <inkml:trace contextRef="#ctx0" brushRef="#br0" timeOffset="173239.6">26690 6165 582 0,'0'0'-234'16,"0"0"393"-16,0 0 110 15,0 0 118-15,0 0-356 16,0 0 14-16,0 0 33 0,0 0-26 16,0 0-33-16,0 0-9 15,0 0-1-15,12-27-7 16,-22 24 0-16,-4 0 0 15,-1 3-1-15,-2 0-2 16,3 2 1-16,-2 6-11 16,3 1-9-16,4 3 0 0,4 0 14 15,5 2 5-15,0 0 4 16,7 0-5-16,3-2 2 16,4-2 1-16,2-6 11 15,0-1 3-15,2-3 3 16,1-10 2-16,0-9-6 0,1-9-6 15,-3-6 0-15,1-6-6 16,-4-5 3-16,-2-1-4 16,-6 6 4-16,-4 5 5 15,-2 10 17-15,-1 7 5 16,-3 9 1-16,1 7-7 0,0 4 3 16,1 10 7-16,2 8-11 15,0 6-16-15,0 5-6 16,4 3-5-16,1 0-16 15,-1-1-17-15,2-6-18 16,2-6-59-16,-1-9-65 0,2-5-64 16,3-5-99-16,5-2 148 15,-1-7-51-15</inkml:trace>
  <inkml:trace contextRef="#ctx0" brushRef="#br0" timeOffset="173640.02">26922 6182 592 0,'0'0'-252'0,"0"0"413"15,0 0 345-15,0 0-372 0,0 0-112 16,0 0 58-16,47 17 0 16,-33-21-24-16,4-5-18 15,-1-1-3-15,0-3-4 16,-1-1-4-16,-1-1-4 15,-4-1-5-15,-1 3-5 0,-6-1-4 16,-2 4-8-16,-2 0 0 16,-2 0-2-16,-6 3-1 15,-3 4 2-15,-1 1-7 16,-5 0-5-16,4 2 2 16,-5 6-1-16,5 4 1 15,3 1 5-15,2 3 6 0,6 1 1 16,2 3 6-16,5 2 18 15,7-2-1-15,1 1-6 16,6-2-6-16,-4-5-8 16,2-3-5-16,-1-8-17 15,-1-1-51-15,-2-12-87 0,-2-4-44 16,2 3-166-16,-2 1 58 16,-1 1 305-16</inkml:trace>
  <inkml:trace contextRef="#ctx0" brushRef="#br0" timeOffset="173941.55">27187 6230 480 0,'0'0'684'0,"11"63"-596"16,-3-35-58-16,-2-4 108 15,-2-14-33-15,-4-10-51 16,0-6-51-16,-4-13-5 16,-2-10 2-16,-2-8 1 0,3-2-1 15,-2-4-5-15,3 3-10 16,-2 2-12-16,6 8-5 15,4 7 18-15,1 9 9 16,5 9 4-16,3 5 4 16,1 12-1-16,-1 5 11 15,-2 6 5-15,-3-2-1 0,-4 2-1 16,0-5-8-16,-4-3-8 16,0-7-1-16,-6-5-4 15,-1-3-48-15,-4-9-86 16,3-2-55-16,3 0-217 0,5-2 121 15</inkml:trace>
  <inkml:trace contextRef="#ctx0" brushRef="#br0" timeOffset="174307.28">27341 6134 407 0,'0'0'736'15,"44"7"-678"-15,-15-3-58 0,1-3 19 16,-1-2 59-16,-7-9-45 16,-5-3-29-16,-3 0-3 15,-10-2 0-15,-4 1-1 16,-1 2 0-16,-8 1-1 16,-5 3 1-16,-2 3-1 15,-3 2 2-15,-3 2-2 0,1 1 0 16,0 1-7-16,1 5-2 15,5 3 3-15,3 3 8 16,4 1-1-16,4 4 2 16,4 1 13-16,4 1 14 15,5 1 1-15,5-3 6 16,1-3-10-16,4-5-21 0,2-5-9 16,-3-4-27-16,4-13-64 15,-5-4-56-15,0-3-140 16,3 2-2-16,-9 2 241 15</inkml:trace>
  <inkml:trace contextRef="#ctx0" brushRef="#br0" timeOffset="174573.91">27540 6110 590 0,'0'0'-58'0,"6"36"714"16,4-19-598-16,0-4-13 15,1-7 77-15,-4-6-63 0,-4-12-56 16,-1-6-4-16,-2-3-2 15,0-3-3-15,0 1-6 16,0 2-14-16,0 7 3 16,0 6 18-16,5 8 8 15,3 9 1-15,6 9 7 0,5 6-1 16,2 2-8-16,0 1-1 16,-2-6-2-16,-1-9-50 15,-3-11-68-15,-2-4-70 16,0-10-106-16,0-5 43 15,-2-3 247-15</inkml:trace>
  <inkml:trace contextRef="#ctx0" brushRef="#br0" timeOffset="174974.57">27858 6031 484 0,'0'0'706'0,"0"0"-671"15,37 26-33-15,-28-13 48 16,-9-5-15-16,-2 2-33 15,-11 2-6-15,-5 2-7 16,-1 0-19-16,1 3-1 16,1-1 16-16,5-4 4 0,8 1 7 15,2-4 8-15,2-5 17 16,5-3 14-16,6-1-1 16,3-7-16-16,1-8 3 15,1-7 3-15,-1-2-15 16,-1-5-6-16,-6-4-2 0,-5-3 1 15,-2-2-1-15,-1 1-1 16,-4-2 0-16,-4 4 0 16,0 4 0-16,0 8 0 15,3 6 1-15,1 11 0 16,4 8 2-16,4 18 24 16,5 14-8-16,6 13-15 0,3 8-2 15,1-1-1-15,-2 0-1 16,-3-13-9-16,-5-14-31 15,-7-13-38-15,-2-14-77 16,0-4-215-16,-3-16 81 16,1-3-102-16</inkml:trace>
  <inkml:trace contextRef="#ctx0" brushRef="#br0" timeOffset="175708.72">28119 6074 352 0,'0'0'143'0,"0"0"582"0,0 0-656 16,0 0-55-16,0 0 65 15,44 31-15-15,-34-31-33 16,-2-7-22-16,-1-1-5 16,1-4-3-16,-4 1-2 0,-2-2 2 15,-2 3-2-15,-2 2-1 16,-6 0 1-16,-1 3 0 15,-2-1 1-15,-3 3-4 16,1 0-6-16,-2 2-11 16,2 1 1-16,2 1-8 0,1 1 3 15,4 5 12-15,5 1 12 16,-1 5 4-16,2 3 4 16,7 2 7-16,5 4-1 15,0-3-5-15,2-1 4 16,4-7-11-16,-2-4-16 15,0-7-39-15,1-10-72 0,-1-7-162 16,1 1-32-16,-2-3 223 16</inkml:trace>
  <inkml:trace contextRef="#ctx0" brushRef="#br0" timeOffset="175976.81">28282 6060 480 0,'0'0'703'15,"0"0"-572"-15,16 38-117 16,-5-29 84-16,-3-9-34 15,-1-5-59-15,-2-9-11 16,1-4-4-16,-1 1-9 16,0 0-28-16,2 11 20 0,1 6 27 15,2 16 6-15,5 15 21 16,4 10 14-16,4 7 7 16,2-4 12-16,-2-4-21 15,-2-10-25-15,-3-12-12 16,-11-12-16-16,-1-6-56 0,-4-16-86 15,-2-8-84-15,0-1-175 16,0-4 205-16,0 1 47 16</inkml:trace>
  <inkml:trace contextRef="#ctx0" brushRef="#br0" timeOffset="176242.6">28532 5820 570 0,'0'0'-222'0,"0"0"422"16,0 0 299-16,0 0-466 15,0 0-27-15,0 0 63 16,0 0-11-16,0 0 0 16,-5 0 28-16,8 8 17 15,2 7-24-15,4 7-28 0,3 8-17 16,5 7-14-16,3 4-13 15,5 6-9-15,0-2-45 16,1-2-110-16,0-5-91 16,-4-6-201-16,-1-11 187 15,-4-13-96-15</inkml:trace>
  <inkml:trace contextRef="#ctx0" brushRef="#br0" timeOffset="176382.9">28711 6007 63 0,'0'0'366'16,"-40"-35"450"-16,21 33-753 15,6 4 21-15,-4 3 48 0,-3-2-63 16,-7-1-47-16,-2 1-17 16,-3-1-4-16,-1 1-17 15,0 0-45-15,6-3-64 16,5 0-61-16,14 0-136 16,5-1-129-16,7-4 423 15</inkml:trace>
  <inkml:trace contextRef="#ctx0" brushRef="#br0" timeOffset="177042.86">29090 5945 361 0,'0'0'-20'0,"0"0"27"16,0 0-3-16,0 0 123 15,0 0-121-15,0 0 0 16,0 0 137-16,0 0 51 0,0 0-69 16,0 0 18-16,-24 7-33 15,30 19-27-15,4 6-7 16,4 5-7-16,2 1-1 15,1-2 0-15,2-5-8 16,-3-7-11-16,-2-11-15 16,-1-6-11-16,0-7-11 0,-3-7-12 15,0-10-4-15,0-3 0 16,1-4-14-16,-4 0-27 16,0-2-10-16,-1-1-37 15,1 4-116-15,2 8-133 0,2 5-112 16,4 6 406-16</inkml:trace>
  <inkml:trace contextRef="#ctx0" brushRef="#br0" timeOffset="177644.01">29536 6010 456 0,'0'0'48'0,"0"0"458"16,0 0-304-16,0 0-192 0,0 0 61 16,0 0-6-16,0 0-43 15,0 0-17-15,0 0-2 16,26 17 2-16,-28-22-2 16,-5-1 2-16,1 0-1 15,-1-1 2-15,0 4 3 0,-1-1-3 16,-1 1 1-16,2 0-1 15,0 2-4-15,-2-1-2 16,0 1 1-16,2 1-1 16,-3 0-1-16,1 0-4 15,1 0-6-15,-2 0-2 0,1 0 2 16,1 0 0-16,-4 7 4 16,3 2 4-16,-2 2 2 15,3 3 1-15,0 5 0 16,2 3 1-16,5 1 0 15,1 1 0-15,0 2 1 16,3-5 5-16,5-4 9 0,1-6 5 16,3-5-4-16,1-6-10 15,-2-1-4-15,3-9-5 16,-4-3 1-16,0 0-2 16,-4 2-3-16,-2 2-4 15,-1 2 3-15,-1 6 3 0,4 1 6 16,-3 1 0-16,4 8 1 15,0-1 3-15,3 4 6 16,-1-1-3-16,3-1-4 16,-3-2-4-16,1-2-2 0,-1-6-15 15,-2 0-56-15,-2-7-73 16,1-4-160-16,-2-1 18 16,1-1 213-16</inkml:trace>
  <inkml:trace contextRef="#ctx0" brushRef="#br0" timeOffset="177944.17">29627 6135 334 0,'0'0'159'0,"0"0"528"0,31 40-632 16,-20-26-13-16,1-1 89 15,-3-10-46-15,-4-3-42 16,-2-6-30-16,-3-8-12 15,0-6 0-15,-6-3-1 16,-1-4-1-16,-3 0 3 0,0 3-7 16,4 5-3-16,3 8-3 15,3 4 7-15,5 7 11 16,9 1-1-16,6 12 0 16,4 0-2-16,3 0-3 15,-1-3-7-15,-1-6-77 16,-3-4-55-16,-1-7-24 0,1-3-159 15,0-4 12-15,2 0 291 16</inkml:trace>
  <inkml:trace contextRef="#ctx0" brushRef="#br0" timeOffset="178245.96">30064 5881 572 0,'0'0'410'15,"0"0"-83"-15,0 0-314 16,0 0 44-16,0 0 7 15,-37 7-21-15,5-3-17 16,-3 3-10-16,-4 0-8 0,3 2-6 16,7 0-1-16,10 2 1 15,6 3 2-15,12 6 4 16,4 2 12-16,12 4 0 16,5 3-1-16,3 2 0 15,2-3 0-15,1 2-8 0,-3-4-8 16,-5-1-1-16,-5-2-1 15,-7-5 0-15,-6-1-4 16,-3-2-3-16,-11-3-22 16,-6-6-22-16,-5-2-17 15,-7-4-31-15,2-5-35 16,-1-4-116-16,4 2-146 0,4 1 244 16</inkml:trace>
  <inkml:trace contextRef="#ctx0" brushRef="#br0" timeOffset="-177478.52">8455 16166 342 0,'0'0'-1'16,"0"0"9"-16,-8-41 137 15,7 35 402-15,1 4-410 16,0 2-112-16,0 0 48 16,4 2-10-16,-4 10-18 0,0 6-10 15,0 12-9-15,0 7-3 16,0 9 14-16,-2 5 10 15,4 1-2-15,3-1-6 16,-1-5-10-16,-2-7-12 16,1-6-12-16,1-6-5 0,-4-7-7 15,0-6-28-15,0-5-31 16,0-9-113-16,2-2-95 16,5-9-214-16,-1-7 231 15</inkml:trace>
  <inkml:trace contextRef="#ctx0" brushRef="#br0" timeOffset="-176768.92">8899 16495 304 0,'0'0'61'16,"0"0"-13"-16,0 0 49 15,0 0-42-15,0 0 573 0,0 0-526 16,0 0-46-16,0 0 31 16,0 0-26-16,0 0-34 15,1 43-13-15,1-30 7 16,0 4 9-16,0-1-10 15,0 1-9-15,-2-3-10 0,0-5-6 16,0-7-41-16,0-6-100 16,0-7-89-16,0-6-176 15,0-3 33-15,-2-3 332 16</inkml:trace>
  <inkml:trace contextRef="#ctx0" brushRef="#br0" timeOffset="-176639.76">8868 16409 546 0,'0'0'258'15,"0"0"278"-15,0 0-517 16,0 0-17-16,0 0-5 16,38-27-51-16,-36 13-68 0,2 1-195 15,2 1-50-15,-2 2 266 16</inkml:trace>
  <inkml:trace contextRef="#ctx0" brushRef="#br0" timeOffset="-176210.87">9004 16458 484 0,'0'0'35'0,"0"0"159"16,12 42 245-16,-8-28-379 15,0-1 20-15,1-3 19 16,-1-4-27-16,-2-1-32 0,-2-2-16 16,0-3-1-16,2 0-17 15,-2-4-6-15,0-3 3 16,0-3-5-16,0-2 4 16,1 0 2-16,6 2-2 15,-3 2-2-15,3 3 2 0,-1 2 1 16,1 3 5-16,3 6 0 15,2 5 3-15,0 5 1 16,-1 2-6-16,0 2-2 16,-1-3 1-16,-2-1-4 15,-2-8-5-15,-1-5-32 16,-1-7-82-16,-1-10-125 0,6-4-191 16,2-3 64-16,0 1-50 15</inkml:trace>
  <inkml:trace contextRef="#ctx0" brushRef="#br0" timeOffset="-175708.81">9349 16430 625 0,'0'0'517'16,"0"0"-444"-16,40-12-84 0,-29 10 23 15,-3-2 13-15,-6-2-23 16,-2 2-2-16,-2 3 0 15,-6-1 1-15,-3 2 0 16,-3 0-1-16,-1 5 2 16,-5 6-4-16,0 4-2 15,0 4-5-15,4 5-1 16,3 2 8-16,8 1 3 0,1-2 3 16,2-2 13-16,2-3 17 15,4-7 11-15,2-7-5 16,5-6-10-16,1-5-11 15,5-9-5-15,1-8 3 16,3-4 2-16,-4-6-5 0,0 1-3 16,-3-4 3-16,-3-1-3 15,-3 1-1-15,-2-1-3 16,-3 2 0-16,-1 0-2 16,-2 3-3-16,0 4-2 0,2 8 1 15,-4 9-1-15,-2 10 1 16,3 7 16-16,-3 10 14 15,2 10-8-15,2 4-10 16,0 5-9-16,0 1-2 16,0 1 0-16,2 1-1 15,0-2-2-15,1-2-15 0,1-5-27 16,-2-3-29-16,2-6-69 16,-1-5-18-16,4-5-70 15,3-4-55-15,2-4 79 16,3 0 157-16</inkml:trace>
  <inkml:trace contextRef="#ctx0" brushRef="#br0" timeOffset="-175073.06">9535 16572 249 0,'0'0'846'0,"0"0"-620"16,48-4-233-16,-25 4 31 15,-3-7 44-15,-7-4-46 16,-4 1-19-16,0-4-5 15,-4-1 3-15,-3 0-1 16,-2 2 1-16,0-1-2 16,-5 4 0-16,-2 3 3 0,-1 1-4 15,1 2 2-15,-4 2 1 16,-1 2 0-16,-1 2-1 16,0 5 2-16,0 2 0 15,2 2-2-15,-1 3 7 16,5-1 5-16,1 1-3 0,2 0 4 15,3-4-4-15,1 0-4 16,0-3-4-16,7-4 1 16,-2-3-13-16,5 0-15 15,0-6-9-15,1 2-2 16,0 3 7-16,2 1-9 0,0 4 2 16,-1 14 5-16,1 11 10 15,2 9 16-15,4 8 11 16,1 3 18-16,-2 1 36 15,2-9 13-15,-7-8-6 16,-1-14-10-16,-6-10-13 0,-4-9-15 16,0-18-30-16,-6-12-3 15,-4-10 5-15,-2-7-1 16,-1-4-3-16,2-3-9 16,3 3-18-16,2 6-12 15,4 7-18-15,8 8 29 0,5 10 24 16,5 12 8-16,0 9 3 15,2 14 13-15,-1 8 15 16,-2 3-5-16,-3 2-4 16,-6-4-5-16,-3-7-9 15,-5-6-7-15,-7-6-10 0,-9-5-56 16,1-7-52-16,-3-5-65 16,5 4-152-16,1 2 42 15,5 3 197-15</inkml:trace>
  <inkml:trace contextRef="#ctx0" brushRef="#br0" timeOffset="-174675.85">9856 16570 528 0,'0'0'666'0,"54"-15"-693"15,-27 8-1-15,2-4 63 0,-8-4-6 16,-2-1-24-16,-8 0 1 15,-2-1 7-15,-7 2 6 16,-2 0-2-16,0 3-10 16,-7 3-2-16,-2 2-2 15,-4 3 0-15,-1 2-2 0,-1 2-2 16,-1 9 3-16,1-1-2 16,1 7 2-16,3 0-1 15,1 1 1-15,2 2 2 16,3-1-1-16,3 0 0 15,2 0-1-15,0-3 0 0,2-1 4 16,5-4 5-16,1-2 2 16,4-4-5-16,-1-3-3 15,3-2-5-15,1-9-8 16,0-2-33-16,-3-5-38 16,0-2-65-16,-5-1-28 15,3 3-2-15,-3 2-6 0,1 3 127 16,0 3 21-16,-4 1-182 15</inkml:trace>
  <inkml:trace contextRef="#ctx0" brushRef="#br0" timeOffset="-174442.4">10046 16430 260 0,'0'0'230'0,"2"6"-212"16,2 7 312-16,4 3-14 0,1 2-278 15,4 0 29-15,0-3 31 16,-4-5-28-16,-3-7-32 16,-1-3-12-16,-2-6-22 15,-3-10-5-15,0-1 0 16,-3-3 2-16,-1-1-1 0,1 2 0 15,1 4-7-15,4 6-6 16,3 8 9-16,11 4 5 16,4 12 2-16,6 9 7 15,5 6 9-15,1-1 3 16,-1 1-4-16,-2-6-9 0,-4-8-7 16,-7-8-10-16,-9-8-31 15,-3-14-92-15,-4-7-53 16,0-4-105-16,2 0-12 15,2 1 185-15</inkml:trace>
  <inkml:trace contextRef="#ctx0" brushRef="#br0" timeOffset="-174008.36">10483 16355 866 0,'0'0'438'0,"0"0"-416"15,0 0-30-15,0 0 11 0,0 0-9 16,0 0 1-16,0 0-12 15,-57 47-2-15,28-28-7 16,4 3-13-16,5 3-18 16,7 0 11-16,4-2 43 15,8-3 6-15,1-5 6 0,8-7 38 16,3-7 3-16,5-6-22 16,1-13-7-16,1-8 2 15,2-9-4-15,-2-5-10 16,-3-7 4-16,-3-1 2 15,-3 0 1-15,-7-2-1 16,0 5-4-16,-2 2-4 0,-6 7-5 16,3 8-1-16,-1 12-1 15,2 12 1-15,2 14-1 16,2 17 11-16,11 21 3 16,5 12 2-16,5 10 9 15,-1 2-10-15,2-1-9 0,-1-10-5 16,-8-14-3-16,-3-16-27 15,-10-14-47-15,-2-15-45 16,0-8-117-16,-7-10-65 16,0-8 100-16,-1-5 123 15</inkml:trace>
  <inkml:trace contextRef="#ctx0" brushRef="#br0" timeOffset="-173139.49">10710 16468 592 0,'0'0'213'15,"0"0"176"-15,0 0-379 16,47-9 7-16,-32-1 61 15,-4-3-37-15,-4-2-23 16,-2 0 3-16,-2 1 4 0,-2 0-2 16,-1 1-12-16,-2 0-5 15,-3 2-4-15,-4 1-1 16,-4 5-2-16,0 0 2 16,0 5-1-16,-2 2 0 15,2 6-6-15,0 5-7 0,4 1 2 16,2 3-10-16,3 1 10 15,4 1 14-15,0 0-3 16,7-1 4-16,4-4 11 16,4-1 1-16,0-6-13 15,2-7-3-15,-4-3-20 16,0-8-52-16,-1-9-37 0,-1-1-42 16,-2-1-34-16,-3 1 47 15,-1 4 98-15,-3 4 40 16,-2 8 18-16,2 5 109 15,3 8 93-15,4 5-73 16,0 0-54-16,2 1-10 0,3-6-12 16,-2-6-19-16,-2-2-29 15,-4-10-20-15,1-6-5 16,-2-1 2-16,1 0 0 16,-1 2 1-16,-1 6 0 15,3 8 2-15,4 6 2 0,5 14-4 16,1 6-2-16,6 2-1 15,-3-3 2-15,-3-4-10 16,-2-14-21-16,-6-6-49 16,1-11-82-16,0-8-185 15,-2-6-83-15,3-4 353 0</inkml:trace>
  <inkml:trace contextRef="#ctx0" brushRef="#br0" timeOffset="-172946.39">11088 16108 521 0,'0'0'817'16,"0"0"-807"-16,26 47-9 15,-13-27 62-15,1 1 8 16,-3 9-41-16,7 5-24 16,2 4-4-16,1-1-7 0,1 0-58 15,-5-8-63-15,0-7-29 16,-5-10-115-16,-2-10-38 15,-6-5 178-15</inkml:trace>
  <inkml:trace contextRef="#ctx0" brushRef="#br0" timeOffset="-172807.42">11208 16324 586 0,'0'0'591'0,"-47"-30"-568"16,28 26 23-16,2 1 59 16,-2-1-65-16,-6 4-28 15,0 1-8-15,0 9-34 16,-4 2-41-16,2 2-79 15,2 3-169-15,4-2-78 0,7 0 333 16</inkml:trace>
  <inkml:trace contextRef="#ctx0" brushRef="#br0" timeOffset="-172173.19">11787 16387 501 0,'0'0'-158'0,"0"0"267"16,-9-39-72-16,2 22-31 16,-1 4 1-16,1 1 1 15,-2 7 295-15,6 5-147 16,1 5-16-16,2 11-10 0,4 6-55 15,8 3-25-15,1 1-2 16,3 1 5-16,-1-4 0 16,4-5-1-16,0-4 4 15,0-7-10-15,1-7-9 16,-1-5-24-16,0-11-13 16,1-7-2-16,-4-5-26 0,2-3-48 15,-3-2-69-15,-3 3-75 16,1 9-115-16,1 8-59 15,3 6 297-15</inkml:trace>
  <inkml:trace contextRef="#ctx0" brushRef="#br0" timeOffset="-171672.22">12154 16290 533 0,'0'0'466'0,"0"0"-223"0,0 0-246 16,46-9 16-16,-32 9 44 15,-11-5-40-15,1-1-16 16,-4 2-1-16,2-2 2 16,-2 0 7-16,0-1 1 15,-2 2 7-15,-2 0 8 16,1 3 6-16,1 0-4 0,-3 1-12 16,-2-1-6-16,1 2-8 15,-3 0-1-15,-2-1 3 16,0-2-5-16,0 0 2 15,-3 2-6-15,1-1-13 16,-1 2 3-16,3 0 2 0,-3 0 3 16,5 3 1-16,-1 3 1 15,3 2 3-15,-2 2 5 16,6 2 2-16,-1 1 0 16,4 2-1-16,0 1 1 0,0 1 1 15,6 0-1-15,4-2 0 16,1-2 7-16,0-4 2 15,3-4 3-15,-2-5-3 16,1 0-4-16,-1-5-2 16,-1-4-1-16,-1 2 1 0,-3 1 5 15,-1 2 9-15,-2 1 7 16,-1 3 5-16,4 0 4 16,-3 5-7-16,3 2-21 15,1 1-4-15,-1 1-1 16,1-2-20-16,0-3-55 15,-1-4-90-15,3 0-83 0,2-3-157 16,1-4 207-16</inkml:trace>
  <inkml:trace contextRef="#ctx0" brushRef="#br0" timeOffset="-171439.12">12332 16389 834 0,'0'0'618'16,"0"0"-611"-16,47 47 23 15,-33-47 88-15,-5-11-82 16,-3-12-34-16,-4-4-2 0,3-1 0 16,-3-4 1-16,0 4 0 15,0 7-2-15,6 5-1 16,-1 4-6-16,6 7 3 16,7 2-12-16,4 2-26 15,10-2-65-15,4-3-69 16,4-1-108-16,1 0-78 0,1-3 175 15</inkml:trace>
  <inkml:trace contextRef="#ctx0" brushRef="#br0" timeOffset="-170003.61">11262 15588 384 0,'0'0'105'0,"0"0"175"16,0 0-31-16,0 0-202 15,0 0 9-15,0 0-5 16,0 0-20-16,0 0-15 16,-21 37-3-16,13-13 6 15,-1 8-7-15,2 6-5 0,0 3 1 16,3 1 9-16,2 0 3 16,-1-4 0-16,2-2-5 15,-1-8-7-15,2-2-5 16,-1-8-3-16,-2-6-1 15,1-7-39-15,0-5-53 0,0-7-122 16,2-10 8-16,0-3 4 16,4-5 70-16,4-2 107 15,0 1-84-15</inkml:trace>
  <inkml:trace contextRef="#ctx0" brushRef="#br0" timeOffset="-169536.32">11284 15601 335 0,'0'0'140'15,"0"0"-132"-15,0 0-2 16,0 0 1-16,0 0 384 0,0 0-277 15,0 0-47-15,0 0 27 16,0 0-11-16,-5 0-35 16,6 14-25-16,3 6-7 15,1 6-2-15,-1 3 0 16,0 1-1-16,3-2 6 0,-3-6-1 16,1-5 1-16,-3-8-11 15,-2-8-6-15,0-2-10 16,-5-12-7-16,1-7 6 15,-2-5 5-15,-3-4 0 16,2-1 3-16,-4 2 3 16,0 5-2-16,-1 3-2 0,-1 10 3 15,1 3 0-15,1 4 2 16,3 3 3-16,-1 0 1 16,-4 0-5-16,0-1-1 15,-2 0-1-15,-2-1 0 0,-7 0-23 16,1 1-40-16,2 1-38 15,4 2-141-15,3 6-125 16,8-1 172-16</inkml:trace>
  <inkml:trace contextRef="#ctx0" brushRef="#br0" timeOffset="-168368.55">8606 15618 219 0,'0'0'125'15,"0"0"-118"-15,0 0 104 16,0 0-101-16,0 0-2 15,0 0-2-15,0 0 155 16,-38-17-21-16,38 14-55 0,0 2 66 16,0-1-26-16,0 1-19 15,5 1-16-15,2 1-17 16,4 9-18-16,4 5-23 16,10 9-14-16,6 8-6 15,5 8-2-15,7 5 3 0,1 4 3 16,1-1 1-16,-5-4 1 15,-6-6 0-15,-5-6-8 16,-9-10-5-16,-7-6-4 16,-6-7-2-16,-7-6-26 15,-2-3-87-15,-9-6-81 0,0-4-60 16,-3-1-78-16,1-4 31 16</inkml:trace>
  <inkml:trace contextRef="#ctx0" brushRef="#br0" timeOffset="-167668.79">8462 15598 351 0,'0'0'102'0,"0"0"-74"16,0 0-20-16,0 0 184 16,0 0 30-16,0 0-79 0,0 0-14 15,0 0-40-15,0 0-40 16,0 0-31-16,-5 43-14 15,9-18-2-15,1 4 0 16,-1 1 1-16,-1-1-4 16,-2-6 3-16,-1-6-3 15,-1-7 0-15,-4-8-2 0,-3-2-2 16,0-9-1-16,1-4 1 16,1-1 4-16,1-2 3 15,3-2 1-15,2 1 7 16,0 0 2-16,0 1 3 0,1-1 1 15,5 2-4-15,0-1-6 16,4 3 9-16,-1 0 8 16,8 2 1-16,1 4 6 15,7 3 3-15,4 4-7 16,4 0-15-16,1 5-3 0,-2 1-4 16,-2 1-5-16,-7-4-4 15,-10-3-40-15,-8-4-89 16,-1-8-154-16,-2-2-356 15,3-6 511-15</inkml:trace>
  <inkml:trace contextRef="#ctx0" brushRef="#br0" timeOffset="-147114.89">9570 13026 521 0,'0'0'-3'0,"0"0"217"0,0 0 12 15,0 0-160-15,0 0-19 16,0 0 20-16,0 0 8 16,0 0-9-16,0 0-16 15,0 0-1-15,0 0 5 16,-16-21-10-16,16 18-9 15,4 0-4-15,-1 0 0 0,6-1-5 16,-3 0-6-16,5-2-8 16,1 3-4-16,1-1-1 15,1 1-4-15,1 3-1 16,2 3 0-16,0 8-1 0,1 6 1 16,-1 6-1-16,4 8 0 15,-3 6 2-15,-3 5-1 16,-4 0 0-16,-5 1 6 15,-6-5 2-15,-4-4-1 16,-11-5-7-16,-7-10-3 16,-5-6-1-16,-2-10-18 0,-1-3-12 15,2-6-6-15,3-6-8 16,9 0-6-16,7 2 4 16,9 5 33-16,11 3 22 15,12 2 31-15,6 9 26 16,7 5-3-16,2 0-19 0,2 2-17 15,-4-4-2-15,-5-3-10 16,-6-5-9-16,-8-4-9 16,-5-1-29-16,-10-12-41 15,-1-4-116-15,-1 3-128 16,0 1-198-16,-1-1 358 0</inkml:trace>
  <inkml:trace contextRef="#ctx0" brushRef="#br0" timeOffset="-146514.25">9851 13012 471 0,'0'0'158'16,"0"0"389"-16,11 38-467 15,-4-19-30-15,3-4 31 16,-2 0-13-16,-3-1-26 16,1-3-12-16,-4-2 0 15,-2-5 2-15,0-3-11 0,0-1-10 16,0-8-9-16,-6-5-1 15,2-4 0-15,1-3 1 16,1 0-1-16,0 3 0 16,2 3 1-16,2 4-1 15,4 6 2-15,6 4 0 0,1 8 3 16,4 9 4-16,4 5 4 16,1 3 3-16,1 1-4 15,-1-3-4-15,-4-4-6 16,-3-7-4-16,-5-8-29 15,-5-4-36-15,-2-13-74 0,-2-5-60 16,1-2-99-16,0 0-41 16,3 2 181-16</inkml:trace>
  <inkml:trace contextRef="#ctx0" brushRef="#br0" timeOffset="-146114">10198 13067 513 0,'0'0'529'0,"0"0"-394"15,45-11-121-15,-34 3-2 16,-7-1 24-16,-4-1-31 16,-2 3-5-16,-7 4-1 0,-5 3 0 15,-1 6 1-15,-1 5-7 16,1 5-7-16,-3 2 2 16,7 2 1-16,4 0 8 15,2-1 1-15,5-4 4 16,10-1 9-16,2-4 21 0,7-6 8 15,-2-4 16-15,2-14-20 16,1-11-12-16,-5-11-14 16,-1-8-5-16,-5-5-1 15,-7-3-3-15,-2 1-1 16,-7 4 2-16,-2 9-2 16,0 11-2-16,-1 14 5 0,5 13-1 15,5 17 30-15,8 19-7 16,10 13-18-16,4 6-5 15,3 1-2-15,0-5 0 16,-5-8-3-16,-4-16-40 0,-8-16-47 16,-1-11-59-16,-2-3-214 15,-3-14-11-15,1-5 111 16</inkml:trace>
  <inkml:trace contextRef="#ctx0" brushRef="#br0" timeOffset="-145413.22">10783 13275 504 0,'0'0'8'0,"0"0"536"15,0 0-455-15,0 0-84 16,0 0 16-16,0 0 1 16,0 0-14-16,0 0-3 15,-40-12-4-15,20 25 6 0,1 2-3 16,2 3 0-16,5-1 6 15,6 1 9-15,4-1 11 16,2-2 2-16,14-1 3 16,1-3 2-16,5-4-2 15,3-3-4-15,1-4-3 0,-2-2-11 16,1-10 3-16,-5-2-7 16,-5-2-10-16,-4-1-2 15,-5-1-1-15,-4 0 0 16,0 0-2-16,-10 3-7 15,-1-4-37-15,-7 2-44 0,6 0-53 16,1 6-175-16,4 2-96 16,5 5 334-16</inkml:trace>
  <inkml:trace contextRef="#ctx0" brushRef="#br0" timeOffset="-144711">10956 13303 471 0,'0'0'318'0,"35"50"32"16,-21-28-273-16,4 1 41 16,-6-7 28-16,-2-12-66 15,-10-4-42-15,0-2-31 16,-7-10-8-16,-4-5 0 0,0-3 3 15,-5-1-2-15,3-2 1 16,2 3-5-16,6 4 0 16,5 5-7-16,5 4 5 15,13 4 1-15,6 3-6 16,4 0-15-16,3 4-24 16,2-1-26-16,-4-3-2 0,-2 0 4 15,-3-5 9-15,-3-4-7 16,-1 1-52-16,-7 0 13 15,-3 1 6-15,2 2 26 16,-5 2 74-16,-1 0 32 16,-1 3 69-16,2 0 51 0,-4 0-10 15,1 1-47-15,-2 5-11 16,-2 0-26-16,0 4-25 16,-9 1-17-16,-5 5-7 15,1 2-3-15,1 1-1 16,-2 2 2-16,5 0-2 0,3 2 0 15,4-3 0-15,2-2-2 16,2-5 1-16,8-4 2 16,5-7 0-16,1-6 1 15,4-13 0-15,2-10 3 16,-1-10 8-16,0-8 9 0,-2-6-2 16,-7-5-2-16,-2 1-2 15,-10 1-8-15,1 4 1 16,-12 9 9-16,1 11-13 15,-3 12-2-15,1 12-1 16,1 13 3-16,9 20 3 0,0 13-2 16,4 11-3-16,9 6 0 15,5 4-5-15,-1-6-9 16,1-2-10-16,-2-12-50 16,0-12-48-16,-2-7-120 15,2-8-195-15,-1-5 246 0</inkml:trace>
  <inkml:trace contextRef="#ctx0" brushRef="#br0" timeOffset="-144378.31">11508 13390 936 0,'0'0'269'0,"44"7"-90"15,-17-4-208-15,4-3 43 16,-4-7 41-16,-9-9-28 15,-2 0-23-15,-8-5-4 0,-3 0 0 16,-5-2-3-16,-4 0 2 16,-5 2 0-16,-4 1 1 15,-7 4-1-15,-1 5-1 16,-2 6 2-16,0 3-1 16,2 5-6-16,0 7 2 0,7 5 5 15,7 4 2-15,0 2 0 16,7 4 0-16,0 0-1 15,11 2 0-15,0-4-1 16,5-1-12-16,2-2-34 16,6-7-22-16,1-5-72 15,2-5-167-15,2 0-40 0,-2 0 306 16</inkml:trace>
  <inkml:trace contextRef="#ctx0" brushRef="#br0" timeOffset="-144177.05">11735 13459 616 0,'0'0'624'0,"0"0"-572"0,0 0-22 15,0 0 42-15,-4-48-19 16,-5 18-31-16,0 0-18 16,3-2-2-16,5 6-1 15,1 6 0-15,7 9 0 16,11 7 0-16,7 5 1 16,4 9-1-16,2 1 1 0,1 1-2 15,-1-4 0-15,-4-6-10 16,-5-4-32-16,0-12-46 15,-3-6-75-15,-2 0-189 16,1 0-9-16</inkml:trace>
  <inkml:trace contextRef="#ctx0" brushRef="#br0" timeOffset="-143441.85">12382 13237 355 0,'0'0'146'0,"0"0"486"0,0 0-521 16,0 0-110-16,0 0 7 15,0 0 23-15,-42-23-15 16,21 30-9-16,-4 6-6 16,1 8 1-16,8 4 1 15,6 3 2-15,10 3-1 0,6 0 0 16,13-3 0-16,9-2 20 15,12-6 25-15,2-6 0 16,5-8-14-16,-2-6-8 16,-3-9 6-16,-3-9-13 15,-13-8-3-15,-6-2-9 0,-9-1-6 16,-8 2-1-16,-6 0-6 16,-10 3 0-16,-5 1-5 15,-8 3-19-15,-1 1-33 16,0-1-65-16,4 7-106 15,8 5-203-15,6 5 181 0</inkml:trace>
  <inkml:trace contextRef="#ctx0" brushRef="#br0" timeOffset="-142843.09">12699 13150 472 0,'0'0'30'16,"0"0"28"-16,4 44 135 0,-4-26-115 15,0 2-56-15,0 3 40 16,0 5 44-16,8 9 3 16,4 4-42-16,2 3 1 15,3-1-1-15,2-5-9 16,-4-8-4-16,-3-10-13 15,-5-11-21-15,-1-7-15 0,-6-3-12 16,0-9-3-16,0-3-18 16,-6-5 0-16,1-4 12 15,-5-3 11-15,0-6 3 16,1-2 4-16,-3-1-1 16,2-2-1-16,1 2 2 0,1 0 1 15,0 2 1-15,5 2 6 16,1 4 4-16,2-1 7 15,0 7 2-15,2 3 4 16,7 7 5-16,3 2 7 0,3 8-9 16,5 0-6-16,3 8-11 15,1 9-6-15,1 3-5 16,0 7-2-16,-3 3-1 16,-4 3 0-16,-2 2 1 15,-4 4 1-15,-2 0-3 16,-6 0 1-16,-4-1 0 0,-2-1-2 15,-8-6 2-15,-2-4 1 16,-6-5-5-16,0-7-9 16,-5-6-14-16,1-4-14 15,-2-5-35-15,-1 0-54 16,7-4-33-16,7-1-120 0,7 0-18 16,4-3 171-16,4-1-121 15</inkml:trace>
  <inkml:trace contextRef="#ctx0" brushRef="#br0" timeOffset="-142243.15">13244 13079 578 0,'0'0'605'0,"0"0"-573"0,0 0-29 16,0 0 6-16,0 0 23 16,-37-6-15-16,14-2-9 15,-4-3-3-15,-4 0-3 16,1 1 1-16,2 3-2 15,8 3-2-15,0 4 1 16,11 0 2-16,3 3 3 0,4 4 22 16,2 3 10-16,2-2-9 15,4-2-8-15,-2-2-3 16,0 2-6-16,1-1-5 16,-3 3-3-16,0 2-1 15,-2 5-3-15,0 11-1 0,0 6 1 16,0 13-1-16,0 4-4 15,0 4 3-15,2-1 3 16,0-6-1-16,2-9 4 16,0-9 7-16,0-7 7 15,0-8 15-15,3-3 5 0,-2 0-12 16,4-4-9-16,2-1-1 16,2 1 0-16,1-2 2 15,3-1-7-15,4-3 1 16,3 0-3-16,3 0-4 0,2 0-4 15,1-3 0 1,1-1-9-16,-9-3-36 0,-2 0-55 16,-10 1-95-16,0 2-145 15,-7 4-90-15,1 0 326 16</inkml:trace>
  <inkml:trace contextRef="#ctx0" brushRef="#br0" timeOffset="-142076.03">13222 13306 875 0,'0'0'494'16,"0"0"-457"-16,0 0-34 0,0 0 11 15,0 0 43-15,-55 17-32 16,27-17-19-16,-1 0-5 16,-2-2-1-16,2-6-36 15,4-2-63-15,9-1-60 16,8 1-179-16,8-3-97 0,6 3 355 15</inkml:trace>
  <inkml:trace contextRef="#ctx0" brushRef="#br0" timeOffset="-120120.16">16319 12339 478 0,'0'0'13'0,"0"0"46"16,0 0 273-16,0 0-271 15,0 0-26-15,0 0 22 16,0 0-15-16,0 0-31 0,0 0-1 16,0 0 15-16,0 0 6 15,1-27 11-15,-1 27 19 16,0 1 22-16,2 6-16 15,2 3-2-15,1 4-10 16,4 6-19-16,0 3-9 0,0 7-5 16,1-2-3-16,2 2 2 15,-5-6 8-15,2-4-4 16,0-7-5-16,-2-7-1 16,3-6-6-16,0-8-11 15,-1-4-1-15,2-7 0 0,2-1-2 16,-2 1 2-16,-2-3-2 15,1 2-1-15,0 3-33 16,-3-1-17-16,1 1-20 16,0-2-65-16,-2-1-51 15,1 6-104-15,0 4-187 0,0 6 365 16</inkml:trace>
  <inkml:trace contextRef="#ctx0" brushRef="#br0" timeOffset="-119452.75">16728 12394 376 0,'0'0'127'0,"0"0"-118"16,0 0 389-16,0 0-242 15,0 0-88-15,0 0 26 16,0 0-8-16,0 0-46 16,0 0-23-16,26-37-4 0,-26 35-4 15,0-1-6-15,0-2-1 16,-1 1-1-16,-3 0 0 16,0-2 1-16,0 3 1 15,-2 2 0-15,0-1 3 16,1 1 2-16,-3 1-6 15,1 0-1-15,-2 0 1 0,-1 0-2 16,4 3-1-16,-4-2 1 16,2 1-1-16,0 1-3 15,0 2 3-15,-1 1 0 16,1 0 0-16,1 1 0 16,-1 1 0-16,0 2 3 0,2 0-1 15,3 0-1-15,1 3 1 16,0-2 0-16,2 2 0 15,0 0 1-15,2 0 0 16,3 2-1-16,1-2 7 16,2 0 7-16,2-3-2 0,-2-3 7 15,3-3 6-15,-1-4-9 16,1-4-12-16,1-5-4 16,-3-3-2-16,-1 0 1 15,-3-1-2-15,2 1 1 16,-5 3 2-16,0 3-2 0,-2 2 1 15,0 4 1-15,2 0 2 16,1 7-1-16,3 2 1 16,-1 3-2-16,6 1 0 15,-2 2 1-15,0-3-4 16,3-5-4-16,-2-4-26 0,-4-4-60 16,1-12-72-16,1-1-147 15,1-3-113-15,1 1 333 16</inkml:trace>
  <inkml:trace contextRef="#ctx0" brushRef="#br0" timeOffset="-119153.25">16863 12468 842 0,'0'0'501'0,"0"0"-431"16,35 41-74-16,-23-31 93 15,-4-10-12-15,-7 0-61 0,-1-9-20 16,0-3 3-16,-5-4 2 15,-3-1 0-15,-1 0-1 16,1 0-1-16,0 1 0 16,5 4 1-16,3 3 2 15,1 4 1-15,9 3 3 0,6 2 1 16,0 0-2-16,6 6-1 16,-3-2-3-16,-1 0-1 15,3-4-8-15,-6 0-36 16,-1-1-42-16,-1-9-45 15,-3 0-37-15,-2 3-133 0,2 3-57 16,-1 4 279-16</inkml:trace>
  <inkml:trace contextRef="#ctx0" brushRef="#br0" timeOffset="-118885.88">17120 12421 546 0,'0'0'458'15,"0"0"-214"-15,0 0-209 16,0 0 67-16,38 48-14 0,-29-32-53 15,2 2-31-15,-4 1-3 16,-1 0-6-16,-1-5-49 16,2-9-41-16,-3-5-84 15,1-3-221-15,1-11 32 16,-2-6 259-16</inkml:trace>
  <inkml:trace contextRef="#ctx0" brushRef="#br0" timeOffset="-118764.92">17147 12323 565 0,'0'0'600'0,"0"0"-681"16,0 0-30-16,47 34 94 0,-29-34-239 15,2 0-66-15,-2-1-29 16</inkml:trace>
  <inkml:trace contextRef="#ctx0" brushRef="#br0" timeOffset="-118251.61">17412 12391 846 0,'0'0'368'15,"0"0"-346"-15,0 0-69 16,0 0 76-16,0 0-11 0,0 0-20 16,0 0-18-16,16 12 15 15,-26-21-4-15,2-1-7 16,0 4 13-16,1 1 2 15,-2 2 2-15,-1 3-3 16,4 0 5-16,-2 0 0 16,3 3-2-16,-4-2 1 0,4 2-3 15,-1-2 0-15,2-1 2 16,-1 0 0-16,-2 2 0 16,2 2-1-16,-2 2 1 15,1 2 4-15,-5 5-2 0,2 6-1 16,2 2 0-16,-1 3-1 15,3-1 0-15,0-2 0 16,5-4 1-16,0-7 4 16,2-6 13-16,4-5 1 15,4-9-13-15,-1-4-2 0,3-3-3 16,-2 1 5-16,1 3 10 16,-1 3 9-16,-1 6 8 15,0 4 0-15,2 7-2 16,0 8-23-16,-1 1-8 15,0 0-13-15,-1-5-40 16,-2-9-35-16,3-9-39 0,4-19-155 16,-1-9-32-16,1-11 176 15,-1-4 7-15</inkml:trace>
  <inkml:trace contextRef="#ctx0" brushRef="#br0" timeOffset="-117450.64">17473 12107 505 0,'0'0'393'15,"0"0"-319"-15,0 0-63 16,0 0 79-16,0 0-48 16,0 0-27-16,0 0 0 15,0 0 17-15,0 0 17 0,-5 37 2 16,-3-4-18-16,4 8-12 16,3 7-6-16,1 5-5 15,3 1-6-15,5-2-3 16,6-8-2-16,-3-8-3 15,4-8 3-15,1-9 2 0,-1-9-1 16,0-6 2-16,-1-4 2 16,0-3 6-16,-5-4 7 15,-3-3-1-15,-3 2-3 16,-3-1-7-16,-2-1-6 16,-5 0 0-16,-4 2-2 0,-5 0 2 15,1 1-9-15,-3 0-45 16,2-1-35-16,1-2-39 15,5-6-97-15,4-1-10 16,6-4 32-16,0-5 140 16,7-2 60-16,3-2-6 0,2 0-185 15,1 1 208-15,-2-3 159 16,-3 2-100-16,0 1-41 16,-3 0-27-16,1 2 1 15,-4 3 126-15,-2 3-13 16,0 5-109-16,2 6 64 0,-2 5 28 15,0 5 1-15,0 7 3 16,1 10-42-16,1 7-28 16,3 8-18-16,-3 7-1 15,3 5 1-15,5 6 1 16,-1 1 0-16,3 0-10 16,-1-3-6-16,0-4-2 0,0-3-16 15,0-8-29-15,-4-6-26 16,0-8 26-16,-1-7-28 15,-1-6 29-15,3-6 35 16,2 0 9-16,1-6 15 0,7-1 44 16,-1-3 14-16,4-2 6 15,2-3-21-15,-2-2-7 16,-3-1-18-16,-7-1-17 16,-4 2-6-16,-4 4-10 15,-8 2-1-15,-7 8-3 16,-5 3 3-16,1 6-2 0,-5 5 2 15,6 6-1-15,4 0-2 16,5 0 0-16,6 0 4 16,3-4 1-16,9-3 1 15,3-3 0-15,6-1-2 16,0-3-1-16,3 1-10 0,2-2-29 16,1-1-27-16,2-1-33 15,1 0-74-15,5 0-148 16,-1 0-40-16,1 0 226 15</inkml:trace>
  <inkml:trace contextRef="#ctx0" brushRef="#br0" timeOffset="-116481.77">18445 12464 492 0,'0'-2'21'16,"3"1"474"-16,-1 1-392 15,2 0-89-15,-4-3 16 0,0 0 2 16,0 0-15-16,-4-1-9 15,-3 3 7-15,-5-2 8 16,-3 2-6-16,-1 1-7 16,0 0-3-16,4 0 2 15,-2 2 6-15,5 4 12 16,5-2 8-16,4 6 11 0,2 0 11 16,6 1-21-16,4 2-14 15,4 3-6-15,-2-2-3 16,1 3-2-16,-6-4-3 15,-6 0-1-15,-3-2-3 16,-6 2-2-16,-9-2-2 0,-6-4-3 16,-1-3-1-16,-2-4-41 15,2-1-54-15,4-9-21 16,7-3-67-16,9 1-187 16,4-1 33-16,12-1 314 15</inkml:trace>
  <inkml:trace contextRef="#ctx0" brushRef="#br0" timeOffset="-116047.14">18541 12450 344 0,'0'0'150'0,"0"0"-141"16,0 0 109-16,0 0 149 15,-24 49-220-15,24-29 13 16,2 0 57-16,8-3-49 16,2-3-20-16,1-5 14 0,3-6-5 15,-2-3-21-15,2-9-15 16,0-4-17-16,-1-6-4 15,-3-3 0-15,-2 2-3 16,-3 1 3-16,-3 6 0 16,-2 4 0-16,-2 6 2 0,0 6 9 15,1 11 22-15,4 5-9 16,4 2-22-16,1 3 0 16,-1-5-4-16,2-5-29 15,0-10-42-15,-5-5-20 16,2-13-127-16,1-3-120 15,0-5 86-15,0-4 215 0</inkml:trace>
  <inkml:trace contextRef="#ctx0" brushRef="#br0" timeOffset="-115715.55">18777 12222 526 0,'0'0'428'0,"0"0"-217"16,0 0-185-16,0 0 1 15,0 0 18-15,0 0-8 16,-28 61-23-16,17-26-8 16,4 8 2-16,7 6 10 0,0-1-2 15,12-2-7-15,5-7 10 16,2-10 5-16,2-11 3 16,-1-7-2-16,3-7-13 15,-2-4 0-15,-2-5-5 16,-1-3 0-16,-7-2-5 0,-6-2-2 15,-3 1-1-15,-2-2-3 16,-9 0 1-16,-6 1 0 16,-5-1-19-16,-1 0-20 15,-2 0-20-15,2 2-22 16,2 1-48-16,5 3-104 0,9 4 12 16,5 2-31-16,2 1 247 15,11 0-7-15</inkml:trace>
  <inkml:trace contextRef="#ctx0" brushRef="#br0" timeOffset="-115381.86">19051 12418 501 0,'0'0'70'0,"0"0"299"16,42-11-251-16,-36 10-38 15,-1 1-18-15,-3-2-16 0,-2 1-23 16,-10-1-8-16,-3 2 8 15,-1 0 7-15,2 0-4 16,1 0-9-16,2 0-9 16,5 0 3-16,0 3 9 15,4 1 5-15,0 3-7 16,6 6-13-16,0 2-3 0,4 6-2 16,-4 1 0-16,1 1-1 15,-4 1 2-15,-3-4-3 16,0-3 0-16,-5-4-1 15,-6-6-13-15,-3-4-63 16,-3-3-49-16,5-6-101 0,2-1-100 16,5-3 75-16,5 0-56 15</inkml:trace>
  <inkml:trace contextRef="#ctx0" brushRef="#br0" timeOffset="-115079.9">19147 12221 307 0,'0'0'34'16,"0"0"-9"-16,0 0 91 15,0 0-108-15,0 0 366 16,0 0-172-16,-35 7-123 0,34 4 22 15,2 1-8-15,3-1-29 16,-2 3-17-16,1 3-5 16,1 2-7-16,2 2-8 15,1 6-10-15,5 4-12 16,0 3-2-16,3 2-27 16,0 1-77-16,1-3-79 0,1-3-130 15,1-5-116-15,-2-11 327 16</inkml:trace>
  <inkml:trace contextRef="#ctx0" brushRef="#br0" timeOffset="-114915.96">19274 12416 916 0,'0'0'307'0,"0"0"-225"16,0 0 23-16,0 0 6 16,-45 2-57-16,22 1-34 15,-4 3-15-15,-2-3-4 16,0 0-4-16,2-3-43 0,3 0-61 15,6-5-46-15,6 0-59 16,10 4-130-16,3 1 47 16,12 0 258-16</inkml:trace>
  <inkml:trace contextRef="#ctx0" brushRef="#br0" timeOffset="-114637.18">19354 12458 716 0,'0'0'539'0,"0"0"-513"15,29 54-24-15,-17-31 31 16,-7-5-24-16,-5-3-24 16,0-7-49-16,0-5-88 15,-1-5-193-15,1-12 43 0,0-6 14 16</inkml:trace>
  <inkml:trace contextRef="#ctx0" brushRef="#br0" timeOffset="-114515.75">19350 12302 620 0,'0'0'652'0,"0"0"-714"16,0 0-102-16,45 27 128 15,-31-33-210-15,4-7-136 16</inkml:trace>
  <inkml:trace contextRef="#ctx0" brushRef="#br0" timeOffset="-114246.58">19484 12128 543 0,'0'0'367'16,"0"0"-269"-16,0 0-109 16,-13 50 47-16,11-37 58 15,0-2-39-15,-1 2-11 16,1 0 25-16,2 1 0 15,0 5-3-15,5 3-12 0,6 7-28 16,3 2-22-16,3 3-5 16,3 0-53-16,-2-1-88 15,4 2-133-15,-3-5-236 16,3-4 387-16</inkml:trace>
  <inkml:trace contextRef="#ctx0" brushRef="#br0" timeOffset="-114061.85">19617 12378 602 0,'0'0'712'0,"0"0"-700"16,0 0 15-16,-40-7 80 0,24 7-45 15,-6 2-52-15,-1-1-7 16,-4 1-2-16,-2-2-1 16,0 0-30-16,2 0-43 15,0 0-8-15,5 0-18 16,8 0-56-16,6 0-69 0,8 0-57 15,4 1 112-15,5 0 113 16</inkml:trace>
  <inkml:trace contextRef="#ctx0" brushRef="#br0" timeOffset="-113546.6">19605 12381 505 0,'0'0'144'0,"0"0"-28"15,-9 53-108-15,5-29 51 16,4 0 36-16,0-4-12 16,6-3-5-16,4 0 7 15,1-6 11-15,5-2-31 0,-1-5-22 16,1-4-8-16,-1 0-15 16,1-7-10-16,-5-4-9 15,-1-3-1-15,-1-2-2 16,-4-1 1-16,0 0-1 15,-3 1-2-15,-2 2-3 0,0 3-1 16,1 4 3-16,2 5 4 16,4 6 5-16,3 11-2 15,3 9-1-15,7 6 0 16,-4 4-1-16,2-6 1 16,-1-2-1-16,-3-10 0 15,-5-12-14-15,-3-7-78 0,0-11-115 16,0-2-169-16,0-3 79 15,-2-2 172-15</inkml:trace>
  <inkml:trace contextRef="#ctx0" brushRef="#br0" timeOffset="-113246.33">19896 12214 351 0,'0'0'130'0,"0"0"-122"16,0 0-2-16,0 0 228 15,0 0-4-15,0 0-134 16,0 0 14-16,0 0-3 16,0 0-30-16,-11-12-19 0,20 28-18 15,1 5-6-15,5 8-11 16,2 8-2-16,3 5-3 15,1 4-8-15,-2 0-9 16,0-1-3-16,-4-6-35 16,-1-6-56-16,-2-6-58 15,0-6-196-15,1-8-124 0,0-6 400 16</inkml:trace>
  <inkml:trace contextRef="#ctx0" brushRef="#br0" timeOffset="-113045.08">20106 12516 53 0,'0'0'961'15,"0"0"-800"-15,-36 0-132 16,23 9 63-16,-3-5-15 16,-8 0-33-16,-3-1-20 15,-2-3-10-15,1 0-7 16,-1 0-5-16,0 0-1 16,2 2-4-16,1-2-25 0,2 0-29 15,3-2-44-15,6-5-56 16,3-4-59-16,8-4 4 15,4-6 4-15,6-3 181 16,6-4-13-16</inkml:trace>
  <inkml:trace contextRef="#ctx0" brushRef="#br0" timeOffset="-112437.98">20162 12481 477 0,'0'0'15'0,"0"0"-1"15,0 0 376-15,0 0-272 16,-4 38-35-16,10-21 21 16,0 0-20-16,3 3-48 0,-3-3-23 15,3-3-12-15,-4-8-7 16,2-6-74-16,-1-3-193 15,2-10-271-15,-4-4 487 16</inkml:trace>
  <inkml:trace contextRef="#ctx0" brushRef="#br0" timeOffset="-112303.77">20169 12347 591 0,'0'0'628'0,"0"0"-625"16,0 0-56-16,51 25 54 15,-40-26-66-15,-2-6-195 0,3 3-105 16,0 1 330-16</inkml:trace>
  <inkml:trace contextRef="#ctx0" brushRef="#br0" timeOffset="-111944.38">20318 12408 539 0,'0'0'481'16,"0"0"-364"-16,0 39-94 16,0-19 30-16,-2 2-35 0,-5 0-14 15,1 2-3-15,3-2 0 16,1-2 2-16,2-3 0 16,2-7 14-16,7-7 3 15,5-3-10-15,0-6 0 16,5-5 1-16,-4-2-3 0,0-2 3 15,-1-1 1-15,-2-1 8 16,-7 3 0-16,-5 0-8 16,-1 2-14-16,-11 3 5 15,-6 0-4-15,-5 0 3 16,-4 2-2-16,1-1-24 0,5-2-42 16,3 3-70-16,7 5-155 15,9 1-85-15,2 1 265 16</inkml:trace>
  <inkml:trace contextRef="#ctx0" brushRef="#br0" timeOffset="-111577.45">20442 12381 480 0,'0'0'12'0,"0"0"159"16,0 0 121-16,0 0-247 16,13 56 54-16,-5-32-10 15,1-1-23-15,0-4-10 0,-3-4-2 16,1-5-2-16,0-9-24 16,-2-1-21-16,-1-11-8 15,2-8 0-15,1-5 1 16,-1-3 1-16,4 0-1 15,3 4 0-15,10 5 3 0,1 7-1 16,8 11 1-16,3 9-2 16,3 14-1-16,1 11-4 15,-5 7 2-15,-3-2 0 16,-9-5-10-16,-4-10-34 16,-9-11-27-16,-5-13-54 0,-4-7-206 15,0-10-67-15,0-2 324 16</inkml:trace>
  <inkml:trace contextRef="#ctx0" brushRef="#br0" timeOffset="-95227.75">22206 12249 547 0,'0'0'-13'0,"0"0"479"16,0 0-341-16,0 0-66 0,0 0 25 15,0 0-18-15,48-7-31 16,-39-3-9-16,2 0 7 16,0 0-3-16,0-1-3 15,-4 0-7-15,2-2-2 16,0 0-2-16,-2-1 1 0,1 0-3 15,-5-1-3-15,-1 1-5 16,-2 3-4-16,-3 1-3 16,-9 6 0-16,-5 4-4 15,-3 0-2-15,-5 8-7 16,3 5-4-16,-4 1 1 0,6 3 8 16,3 2 7-16,5-2 4 15,5 1-2-15,2 2 2 16,5 1 3-16,5-1 9 15,6 0 1-15,8-1-3 16,4-4-4-16,6-5-7 0,2-7-4 16,-1-3-22-16,-1-6-30 15,-4-8-52-15,-5 0-43 16,-11 1-117-16,0 6-178 16,-2 3 338-16</inkml:trace>
  <inkml:trace contextRef="#ctx0" brushRef="#br0" timeOffset="-94593.49">22536 12221 517 0,'0'0'11'16,"0"0"364"-16,0 0-273 15,0 0-9-15,0 0-2 16,0 0-20-16,0 0-29 0,0 0-22 16,37-31 0-16,-37 26-7 15,1-2-2-15,0 2-3 16,-1-3 9-16,0 3 11 16,0-1-3-16,0 2-5 15,0 1-3-15,0-1-2 0,-2 1-8 16,0 0-7-16,-5 0 3 15,3-1-4-15,-7 0 3 16,4-1-4-16,-1 0-4 16,0 1-8-16,0-1 2 15,0 2 3-15,0 2 3 0,-3 1 2 16,2 0 2-16,-2 4-6 16,1 3-1-16,-1 3-2 15,1 2 1-15,4-1 8 16,0 2-1-16,4-2 5 15,2 1-1-15,0 0 3 0,2 1 1 16,4 0 8-16,0 0 1 16,2-1-3-16,-3 0-3 15,1-5 4-15,0-3 2 16,2-4-4-16,-2 0-3 16,3-7-6-16,-3 0 0 15,2 0 0-15,-4 3 0 0,1 4 1 16,1 11 5-16,-1 17 2 15,2 12-7-15,0 10-1 16,3 2 0-16,-1 1 1 16,-4-8-3-16,1-13 0 15,1-18-44-15,-5-14-65 0,3-6-112 16,1-11-260-16,2-7 220 16</inkml:trace>
  <inkml:trace contextRef="#ctx0" brushRef="#br0" timeOffset="-94193.27">22667 12143 371 0,'0'0'96'16,"0"0"-70"-16,0 0-23 15,0 0 7-15,0 0 231 16,0 0-118-16,0 0-53 0,0 0 54 16,-33 45-11-16,37-19-19 15,0-1-19-15,6-2-1 16,-2-3 1-16,2-6-20 16,0-5-20-16,4-6-16 15,-4-4-12-15,2-8-7 0,-2-7-2 16,0-4-1-16,-5 0-3 15,2 2-4-15,-3 2 1 16,-2 6 3-16,1 7 1 16,1 3 3-16,2 6 2 15,4 8 0-15,-1 5-1 0,3 0 0 16,1 0-5-16,0-2-16 16,1-8-38-16,-1-8-40 15,-1-4-46-15,3-5-148 16,-2-4-141-16,1-2 336 15</inkml:trace>
  <inkml:trace contextRef="#ctx0" brushRef="#br0" timeOffset="-93969.4">22931 12171 348 0,'0'0'151'16,"0"0"-106"-16,0 0 465 16,4 37-384-16,7-17-10 15,4-1-15-15,-2 0-26 0,0-3-44 16,0-5-25-16,-8-8-6 16,-1-4-110-16,0-9-130 15,-2-7-227-15,-1-3 159 16</inkml:trace>
  <inkml:trace contextRef="#ctx0" brushRef="#br0" timeOffset="-93848.95">22942 12041 583 0,'0'0'514'0,"0"0"-663"16,0 0-34-16,45 35 137 0,-29-35-182 15,-6 0 135-15</inkml:trace>
  <inkml:trace contextRef="#ctx0" brushRef="#br0" timeOffset="-93592.13">22991 12080 543 0,'0'0'288'16,"0"0"-34"-16,12 39-213 16,1-17 68-16,0 1-68 15,-2 3-17-15,0 1-2 16,3-2 10-16,-4-2 12 15,3-6 7-15,-1-6 2 0,0-11-5 16,0-4-24-16,0-13-15 16,0-9-5-16,-5-3-3 15,-1-3-3-15,-2 1-1 16,-4 1-63-16,0 2-49 16,0 4-9-16,1 4-81 0,7 7-138 15,3 3-5-15,1 6 299 16</inkml:trace>
  <inkml:trace contextRef="#ctx0" brushRef="#br0" timeOffset="-93091.99">23318 12114 558 0,'0'0'-43'0,"0"0"391"16,0 0-282-16,35 37-2 15,-26-32 81-15,-2-3-94 16,-2-2-15-16,-2-1-7 16,-1-6-13-16,-2 0-12 15,0-2 1-15,0 1 0 16,0-1-2-16,-3 3 0 0,-2-1 0 16,-1 2-2-16,-2-1-1 15,0 2-2-15,1 1 2 16,-4 0 0-16,0 3 0 15,0 2 0-15,-1 3 0 16,1 5 1-16,0 2-3 0,-2 2-5 16,3 0 4-16,2-1-3 15,2 0-5-15,1-2 4 16,4-1 4-16,1-3 5 16,2-3-2-16,8-1 3 15,-3-3-1-15,5-3 5 0,0-1 0 16,1-3 0-16,-1 2 2 15,-3 3 4-15,0 2 5 16,1 4 4-16,-2 9-12 16,0 2-5-16,-3 3-3 15,3 0-2-15,-1-4 1 0,0 0-4 16,-3-8-20-16,3-6-43 16,-1 0-96-16,5-6-220 15,-1-1 55-15</inkml:trace>
  <inkml:trace contextRef="#ctx0" brushRef="#br0" timeOffset="-92490.34">23407 11846 367 0,'0'0'141'16,"0"0"-55"-16,0 0 300 16,-15 41-305-16,14-14 5 15,6 6-4-15,2 5 0 16,1 9-13-16,4 1 7 0,-1 0-19 15,1-1-18-15,1-7-11 16,-3-7-18-16,-1-9-12 16,-3-10-48-16,0-7-88 15,-1-5-100-15,0-2-299 16,2-2 293-16</inkml:trace>
  <inkml:trace contextRef="#ctx0" brushRef="#br0" timeOffset="-92124.27">23565 12228 531 0,'0'0'688'0,"0"0"-684"16,54 13 3-16,-38-13 66 15,-2-9-49-15,-4-2-23 0,-3-3-1 16,0-2-2-16,-5 3 2 15,-2-1 0-15,0 4-3 16,-4 0 2-16,-5 6 0 16,0 1 0-16,0 3 0 15,-2 0-1-15,0 3 3 0,4 5-2 16,-1 4 2-16,6 1 4 16,2 4 10-16,0 1 9 15,6 2 9-15,5-2-2 16,1-3-11-16,3-4-10 15,0-4-10-15,3-7-31 0,0-3-48 16,0-9-70-16,1-1-156 16,0 0-64-16,-2 3 278 15</inkml:trace>
  <inkml:trace contextRef="#ctx0" brushRef="#br0" timeOffset="-91890.81">23794 12244 528 0,'0'0'701'0,"0"0"-671"16,0 0 30-16,45 0-2 16,-35-19-49-16,-3-4-10 15,-3-1 3-15,1 2-3 0,-1 6-13 16,3 9-14-16,-1 7 19 16,7 17 7-16,4 13 1 15,5 8 7-15,-1 2 15 16,1-3-1-16,-4-6-13 15,-2-11-6-15,-4-16-18 0,-5-8-69 16,1-16-171-16,-2-7-125 16,0-7 162-16</inkml:trace>
  <inkml:trace contextRef="#ctx0" brushRef="#br0" timeOffset="-91691.68">24025 11884 661 0,'0'0'405'16,"0"0"-394"-16,0 0 39 0,0 0 61 15,0 0-29-15,0 0-28 16,22 51 2-16,-12-28-6 16,0 8-7-16,5 2-23 15,0 5-18-15,1 0-22 16,-1-2-71-16,3 1-118 0,3 0-242 15,-3-4 43-15</inkml:trace>
  <inkml:trace contextRef="#ctx0" brushRef="#br0" timeOffset="-91529.78">24121 12077 1107 0,'0'0'114'0,"-35"-11"-96"15,20 13 108-15,-4 0-48 16,-3-2-49-16,-4 0-20 15,-1 0-8-15,-1-5-33 16,2-5-60-16,4-3-58 0,7 2-112 16,7-1-93-16,6-1 142 15</inkml:trace>
  <inkml:trace contextRef="#ctx0" brushRef="#br0" timeOffset="-89587.61">24788 11920 525 0,'0'0'616'16,"0"0"-494"-16,0 0-68 15,8 65 25-15,-1-22 0 0,3 6-28 16,-5 7-24-16,5 2-8 16,-1-3 8-16,3-10-8 15,-3-13-14-15,-2-12-7 16,0-11-33-16,-3-8-63 16,2-4-73-16,-1-7-86 0,5-4-116 15,-3-5 177-15,2 1 118 16</inkml:trace>
  <inkml:trace contextRef="#ctx0" brushRef="#br0" timeOffset="-89118.61">25141 11880 497 0,'0'0'12'0,"0"0"335"15,0 0-200-15,0 0-78 16,0 0 9-16,-45-10-31 15,29 10-25-15,2 0-12 16,-3 0-6-16,4 1 2 0,-2 2 1 16,7 3 1-16,3 0 10 15,5 1 37-15,1 4 15 16,10 0-14-16,3 5-20 16,1 0-7-16,0 2-5 15,0-1 2-15,-3 2 2 16,-4-2-6-16,-4-3-12 0,-4-3-8 15,0-2-4-15,-8-5-7 16,-2-4-39-16,-4-1-50 16,4-9-81-16,0 0-140 15,6 1-146-15,4-1 352 16</inkml:trace>
  <inkml:trace contextRef="#ctx0" brushRef="#br0" timeOffset="-88854.38">25213 11715 430 0,'0'0'72'0,"0"0"304"0,0 0-99 16,0 0-207-16,0 0 11 15,0 0-3-15,0 0-6 16,0 0-21-16,9 43-9 16,-3-29-7-16,-3 8-23 15,6 6-10-15,-4 2-36 16,6 4-119-16,5 3-106 0,2-3-278 16,3-6 302-16</inkml:trace>
  <inkml:trace contextRef="#ctx0" brushRef="#br0" timeOffset="-88687.61">25338 11880 1093 0,'0'0'358'0,"0"0"-295"15,0 0 3-15,-43 27-25 16,23-27-24-16,-4 0-12 16,-4-3-3-16,-1-1-6 0,0-2-37 15,5-1-62-15,5 3-96 16,6 3-126-16,8 1-128 15,5 0 343-15</inkml:trace>
  <inkml:trace contextRef="#ctx0" brushRef="#br0" timeOffset="-88020.03">25769 12168 528 0,'0'0'310'15,"0"0"-8"-15,0 0-281 16,0 0-4-16,0 0 2 15,0 0-2-15,-46 12-11 16,26 1-3-16,0 2 4 0,3 2 3 16,7 2 4-16,9-2 0 15,1-2 5-15,11-2 24 16,8-2 7-16,5-5-17 16,0-4-9-16,1-2-1 15,0-3 1-15,-3-6-9 16,-9-1-5-16,-3-4-8 0,-6 1-4 15,-4-2 1-15,-8-2-21 16,-4-3-50-16,3-2-43 16,1 5-140-16,2 3-228 15,6 4 306-15</inkml:trace>
  <inkml:trace contextRef="#ctx0" brushRef="#br0" timeOffset="-87719.42">25879 12237 717 0,'0'0'652'16,"22"42"-628"-16,-15-22-22 15,3-5 100-15,-6-10-24 16,-4-5-47-16,-2-5-33 16,-8-9 1-16,1-7-1 0,-4-3 5 15,-1-1-5-15,-1 0 5 16,3 4-1-16,5 5-2 15,6 6 1-15,3 6 6 16,10 4 9-16,9 3-7 16,1 3-6-16,6 2-29 15,3-1-60-15,-2 0-86 0,0 2-23 16,2-2-126-16,0 3-17 16,1-2 293-16</inkml:trace>
  <inkml:trace contextRef="#ctx0" brushRef="#br0" timeOffset="-86951.56">26263 12207 597 0,'0'0'679'16,"0"0"-642"-16,0 0-20 15,0 0 50-15,0 0-42 16,0 0-19-16,0 0-6 16,0 0 2-16,-51 5-3 0,30 8-34 15,6 1-21-15,2 0 1 16,4-1-3-16,9-3 50 15,6-4 11-15,8-6 9 16,7-6 11-16,5-8 18 16,3-9 0-16,2-2-14 0,0-6-2 15,-6-1-1-15,-5 0-8 16,-7 0 2-16,-8 2-4 16,-5 2-7-16,-3 4 3 15,-6 1 0-15,-1 6-4 16,-2 9-3-16,1 8-2 0,0 5 1 15,2 18-2-15,3 11-3 16,6 10-7-16,0 0-13 16,6 3-20-16,4-6-16 15,1-7-6-15,2-9-8 16,0-10-54-16,0-8-73 0,-1-4 6 16,-1-3 24-16,-2 0 139 15,0-4 22-15,-3-2 7 16,2 2 70-16,4-2 183 15,4-4 100-15,2 0-257 16,4-4 1-16,5-4-7 0,-3-8-29 16,-3-2-34-16,-7-1-11 15,-4 3-8-15,-10 3-5 16,-2 4 0-16,-11 9-3 16,-7 4-4-16,-4 6-19 15,1 0-16-15,-1 9-11 16,5 2-3-16,6 5-2 0,5 2 2 15,7 5 4-15,1 4 2 16,9 2-78-16,6-1-18 16,1 2 53-16,1-3 74 15,4-3 21-15,-2-3 25 0,-1-5 69 16,1-6 41-16,-6-6 6 16,1-5-46-16,-4-12-39 15,-2-7-24-15,-1-6-9 16,-5-1-7-16,0-4-10 15,-2 3-7-15,0 5 3 16,3 2-2-16,5 6 4 0,6 4 19 16,2 5 7-16,4 2-14 15,1 4-13-15,2 0-5 16,-2 0-27-16,1 0-51 16,-2-3-34-16,2 1-81 15,1-1-179-15,0 1 74 0,0-1 197 16</inkml:trace>
  <inkml:trace contextRef="#ctx0" brushRef="#br0" timeOffset="-86284.18">27404 12033 401 0,'3'-11'94'16,"1"1"-55"-16,0 2 415 15,-2 0-378-15,-2 1-29 16,-1 0 8-16,-7 0-17 0,-8 4-13 16,-4 3-11-16,-5 5 1 15,-1 10-3-15,1 8 12 16,7 5 17-16,4 5 2 15,8 4 5-15,8 3-16 16,14-3-18-16,11-3 1 16,4-3 5-16,9-7 6 0,0-7-6 15,3-12-6-15,-5-5-3 16,-2-13 0-16,-5-10-5 16,-6-7-4-16,-10-7-2 15,-8 0-2-15,-7 0-4 16,-9 2-2-16,-8 2-26 0,-8 3-40 15,-6 6-38-15,2 7-30 16,3 11-146-16,6 6-159 16,9 6 367-16</inkml:trace>
  <inkml:trace contextRef="#ctx0" brushRef="#br0" timeOffset="-85714.55">27683 12022 647 0,'0'0'-121'0,"12"75"618"15,0-29-472-15,3 2 21 16,3-4 113-16,0-10-44 15,-3-8-43-15,-3-9-11 16,-1-7-7-16,-2-9-24 16,-2-1-19-16,-4-13-13 15,-3-8-1-15,0-7 2 0,-5-8 1 16,-4-4-1-16,-4-4-1 16,-1 0 1-16,0 0 1 15,2 3-2-15,3 4-4 16,2 5 3-16,7 4 3 15,0 7 1-15,8 7 3 0,6 8 2 16,5 6 3-16,3 9 6 16,3 9 3-16,3 8-3 15,3 5-4-15,2 7-9 16,-1 2-1-16,-3 0-2 16,-3 3 2-16,-5 1-2 15,-8-2-2-15,-9 1 3 0,-5-3-1 16,-1-2 1-16,-7-7-4 15,-5-4 3-15,-4-7-1 16,-5-6-1-16,-2-6 0 16,0-7-7-16,0-2-23 0,0-10-20 15,0-4-46-15,9-4-42 16,6 2-86-16,8 3-169 16,3 4 155-16,11 0 102 15</inkml:trace>
  <inkml:trace contextRef="#ctx0" brushRef="#br0" timeOffset="-85183.79">28315 11904 491 0,'0'0'407'0,"0"0"-101"0,0 0-300 15,0 0 0-15,-44-3 51 16,22 3-24-16,-2-4-27 16,-2 0-4-16,-3-5-1 15,4-2 1-15,5 2-4 0,5 1-2 16,8 2 4-16,0 6 1 15,7 0 10-15,2 6 46 16,4 4-15-16,0 4-23 16,0 3-8-16,1 4 3 15,-1 4-11-15,0 4 0 16,-1 4-3-16,0 3 0 0,-4 2 0 16,1 0 0-16,-2-1 0 15,2-3 2-15,0-5-2 16,2-4 17-16,1-5 20 15,1-4-6-15,2-4-11 16,2-3-1-16,-1-1-7 0,5-3-5 16,-1-2 3-16,5-2 3 15,-5 2-5-15,3-3 1 16,-3 0-6-16,1 0-3 16,-3-4-20-16,-1-4-65 15,3 0-124-15,0 1-133 0,2 0-192 16,2 1 446-16</inkml:trace>
  <inkml:trace contextRef="#ctx0" brushRef="#br0" timeOffset="-84951.11">28325 12144 1120 0,'0'0'212'15,"0"0"-196"-15,0 0 55 16,-39 19 21-16,21-18-45 0,-7 2-30 15,1-2-13-15,-1-1-1 16,4 2-4-16,1-4-26 16,6-2-61-16,4-2-20 15,6-1 3-15,4 0-41 16,12 0-58-16,5 3-2 16,8 4 3-16,5 0 184 0,3 7-133 15</inkml:trace>
  <inkml:trace contextRef="#ctx0" brushRef="#br0" timeOffset="-84582.88">28675 12154 695 0,'0'0'498'0,"0"0"-438"15,0 0-49-15,0 0 56 0,0 0-30 16,0 0-15-16,0 0 8 15,-48 13 0-15,25-16-4 16,2-1-3-16,4 1-8 16,1 2-9-16,7 1-3 15,4 2 8-15,5 8 2 16,1 4-4-16,8 4-7 16,2 4 1-16,5 0-1 0,1 0 0 15,1 2 4-15,-3-2 6 16,-2-2 10-16,-5-2-7 15,-6-2-10-15,-2-2-3 16,-6-1-3-16,-6-5-2 16,-4-1-1-16,-7-4-23 0,0-3-34 15,-2-1-42-15,0-8-17 16,0 1-49-16,8 0-169 16,0 1 13-16,9-4 221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/>
          <a:lstStyle>
            <a:lvl1pPr algn="r">
              <a:defRPr sz="1300"/>
            </a:lvl1pPr>
          </a:lstStyle>
          <a:p>
            <a:pPr>
              <a:defRPr/>
            </a:pPr>
            <a:fld id="{E819C162-2E0F-4FC0-9A7F-EAE056DEC919}" type="datetimeFigureOut">
              <a:rPr lang="en-US"/>
              <a:pPr>
                <a:defRPr/>
              </a:pPr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7913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7" rIns="92474" bIns="462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7" rIns="92474" bIns="4623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4" tIns="46237" rIns="92474" bIns="46237" rtlCol="0" anchor="b"/>
          <a:lstStyle>
            <a:lvl1pPr algn="r">
              <a:defRPr sz="1300"/>
            </a:lvl1pPr>
          </a:lstStyle>
          <a:p>
            <a:pPr>
              <a:defRPr/>
            </a:pPr>
            <a:fld id="{68A9CEBE-6952-4299-97A7-052260E4D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6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9CEBE-6952-4299-97A7-052260E4DA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9CEBE-6952-4299-97A7-052260E4DA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sub>
                      </m:sSub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)+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d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1!</m:t>
                          </m:r>
                        </m:den>
                      </m:f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lang="en-US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+…</m:t>
                      </m:r>
                    </m:oMath>
                  </m:oMathPara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Global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Truncation error- error at a fixed time t after how many steps it takes to get there.</a:t>
                </a:r>
              </a:p>
              <a:p>
                <a:pPr algn="l"/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number of steps it takes to estimate t starting from t0 is (t-t0)/h </a:t>
                </a:r>
              </a:p>
              <a:p>
                <a:pPr algn="l"/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1/h * h^2 -&gt; h global error</a:t>
                </a:r>
              </a:p>
              <a:p>
                <a:pPr algn="l"/>
                <a:r>
                  <a:rPr lang="en-US" sz="1200" b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Improve solution with smaller h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𝑖+1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=𝑦_𝑖+𝑓(𝑡_𝑖,𝑦_𝑖 )ℎ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𝑦(𝑡+ℎ)=𝑦(𝑡)+𝑓(𝑡,𝑦(𝑡))ℎ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𝑦(𝑡+ℎ)=𝑦(𝑡)+ℎ/1! 𝑓(𝑡,𝑦(𝑡))+ℎ^2/2! 𝑓^′ (𝑡,𝑦(𝑡))+…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algn="l"/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Global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Truncation error- error at a fixed time t after how many steps it takes to get there.</a:t>
                </a:r>
              </a:p>
              <a:p>
                <a:pPr algn="l"/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number of steps it takes to estimate t starting from t0 is (t-t0)/h </a:t>
                </a:r>
              </a:p>
              <a:p>
                <a:pPr algn="l"/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1/h * h^2 -&gt; h global error</a:t>
                </a:r>
              </a:p>
              <a:p>
                <a:pPr algn="l"/>
                <a:r>
                  <a:rPr lang="en-US" sz="1200" b="1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Improve solution with smaller h</a:t>
                </a:r>
                <a:endParaRPr lang="en-US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8950B-8652-46DF-A44F-456BDF0F8D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752601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Arial" charset="0"/>
              </a:rPr>
              <a:t>&lt;insert title&gt;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846A1-F25D-40BC-92B0-5009FABE0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B91CB3-CBCB-4ECF-83F9-5A7AD91A97E3}"/>
              </a:ext>
            </a:extLst>
          </p:cNvPr>
          <p:cNvGrpSpPr/>
          <p:nvPr userDrawn="1"/>
        </p:nvGrpSpPr>
        <p:grpSpPr>
          <a:xfrm>
            <a:off x="101600" y="6096000"/>
            <a:ext cx="2438400" cy="808704"/>
            <a:chOff x="101600" y="6096000"/>
            <a:chExt cx="2438400" cy="808704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609600" y="6553201"/>
              <a:ext cx="1930400" cy="228600"/>
              <a:chOff x="576" y="384"/>
              <a:chExt cx="912" cy="192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576" y="432"/>
                <a:ext cx="91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576" y="384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008" y="38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600" y="6096000"/>
              <a:ext cx="2032000" cy="65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524933" y="6599904"/>
              <a:ext cx="1608667" cy="304800"/>
              <a:chOff x="576" y="384"/>
              <a:chExt cx="912" cy="192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576" y="384"/>
                <a:ext cx="91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576" y="384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008" y="384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728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4846A1-F25D-40BC-92B0-5009FABE0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846A1-F25D-40BC-92B0-5009FABE0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528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044B3C30-527D-43FE-8B40-7E94653402CE}" type="datetime1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Euler's Method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E444EA6-CD79-4FE2-886B-CF7D1366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28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F265A1E5-7040-4F73-B472-CA4F0B45808F}" type="datetime1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Euler's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E444EA6-CD79-4FE2-886B-CF7D1366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52800" y="6492877"/>
            <a:ext cx="2844800" cy="365125"/>
          </a:xfrm>
          <a:prstGeom prst="rect">
            <a:avLst/>
          </a:prstGeom>
        </p:spPr>
        <p:txBody>
          <a:bodyPr/>
          <a:lstStyle/>
          <a:p>
            <a:fld id="{7225152C-8A99-4939-A556-A070DDFBB6ED}" type="datetime1">
              <a:rPr lang="en-US" smtClean="0"/>
              <a:t>3/26/25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Gaussian Elimination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5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4846A1-F25D-40BC-92B0-5009FABE0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NULL"/><Relationship Id="rId7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181.png"/><Relationship Id="rId5" Type="http://schemas.openxmlformats.org/officeDocument/2006/relationships/image" Target="../media/image60.png"/><Relationship Id="rId10" Type="http://schemas.openxmlformats.org/officeDocument/2006/relationships/customXml" Target="../ink/ink1.xml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kcd: Differentiation and Integration">
            <a:extLst>
              <a:ext uri="{FF2B5EF4-FFF2-40B4-BE49-F238E27FC236}">
                <a16:creationId xmlns:a16="http://schemas.microsoft.com/office/drawing/2014/main" id="{21938A41-8572-4C1F-9941-2A922B8A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41" y="1676400"/>
            <a:ext cx="4343400" cy="44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2576"/>
            <a:ext cx="8153400" cy="1470025"/>
          </a:xfrm>
        </p:spPr>
        <p:txBody>
          <a:bodyPr/>
          <a:lstStyle/>
          <a:p>
            <a:r>
              <a:rPr lang="en-US" sz="3600" dirty="0"/>
              <a:t>BME 2315:</a:t>
            </a:r>
            <a:br>
              <a:rPr lang="en-US" sz="3600" dirty="0"/>
            </a:br>
            <a:r>
              <a:rPr lang="en-US" sz="3600" dirty="0"/>
              <a:t>Ordinary Differential Equations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846A1-F25D-40BC-92B0-5009FABE0D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CEC2E-F51B-A6A9-3D46-5D06DA4BDA39}"/>
              </a:ext>
            </a:extLst>
          </p:cNvPr>
          <p:cNvSpPr txBox="1"/>
          <p:nvPr/>
        </p:nvSpPr>
        <p:spPr>
          <a:xfrm>
            <a:off x="304800" y="5257800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Sarah Groves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39ED2-4913-BCB9-182C-E9E47C9CAEC3}"/>
              </a:ext>
            </a:extLst>
          </p:cNvPr>
          <p:cNvSpPr txBox="1"/>
          <p:nvPr/>
        </p:nvSpPr>
        <p:spPr>
          <a:xfrm>
            <a:off x="2209800" y="6390758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Jeff </a:t>
            </a:r>
            <a:r>
              <a:rPr lang="en-US" dirty="0" err="1"/>
              <a:t>Saucerman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2208C-BE71-9CF9-8BEB-F97D9DFC6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709" y="2212198"/>
            <a:ext cx="6021977" cy="24336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91312" y="2093082"/>
            <a:ext cx="4188883" cy="1924049"/>
            <a:chOff x="4000500" y="1371600"/>
            <a:chExt cx="4188883" cy="1924049"/>
          </a:xfrm>
        </p:grpSpPr>
        <p:grpSp>
          <p:nvGrpSpPr>
            <p:cNvPr id="5" name="Group 4"/>
            <p:cNvGrpSpPr/>
            <p:nvPr/>
          </p:nvGrpSpPr>
          <p:grpSpPr>
            <a:xfrm>
              <a:off x="4000500" y="1371600"/>
              <a:ext cx="4188883" cy="1924049"/>
              <a:chOff x="4000500" y="1371600"/>
              <a:chExt cx="4188883" cy="1924049"/>
            </a:xfrm>
          </p:grpSpPr>
          <p:cxnSp>
            <p:nvCxnSpPr>
              <p:cNvPr id="9" name="Straight Arrow Connector 8"/>
              <p:cNvCxnSpPr>
                <a:endCxn id="6" idx="1"/>
              </p:cNvCxnSpPr>
              <p:nvPr/>
            </p:nvCxnSpPr>
            <p:spPr>
              <a:xfrm>
                <a:off x="4000500" y="2333624"/>
                <a:ext cx="836083" cy="1"/>
              </a:xfrm>
              <a:prstGeom prst="straightConnector1">
                <a:avLst/>
              </a:prstGeom>
              <a:ln w="57150">
                <a:solidFill>
                  <a:srgbClr val="1E82D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6" idx="3"/>
              </p:cNvCxnSpPr>
              <p:nvPr/>
            </p:nvCxnSpPr>
            <p:spPr>
              <a:xfrm flipV="1">
                <a:off x="7353300" y="2333624"/>
                <a:ext cx="836083" cy="1"/>
              </a:xfrm>
              <a:prstGeom prst="straightConnector1">
                <a:avLst/>
              </a:prstGeom>
              <a:ln w="57150">
                <a:solidFill>
                  <a:srgbClr val="1E82D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ounded Rectangle 5"/>
              <p:cNvSpPr/>
              <p:nvPr/>
            </p:nvSpPr>
            <p:spPr>
              <a:xfrm>
                <a:off x="4836583" y="1371600"/>
                <a:ext cx="2516717" cy="1924049"/>
              </a:xfrm>
              <a:prstGeom prst="roundRect">
                <a:avLst/>
              </a:prstGeom>
              <a:noFill/>
              <a:ln w="57150">
                <a:solidFill>
                  <a:srgbClr val="DE2A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DE2A36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Roboto" panose="02000000000000000000" pitchFamily="2" charset="0"/>
                  </a:rPr>
                  <a:t>COMPARTMENT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176443" y="1835551"/>
              <a:ext cx="4507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1E82D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 panose="02000000000000000000" pitchFamily="2" charset="0"/>
                </a:rPr>
                <a:t>in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3300" y="1835551"/>
              <a:ext cx="6495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1E82D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 panose="02000000000000000000" pitchFamily="2" charset="0"/>
                </a:rPr>
                <a:t>out</a:t>
              </a:r>
            </a:p>
          </p:txBody>
        </p:sp>
      </p:grpSp>
      <p:sp>
        <p:nvSpPr>
          <p:cNvPr id="13" name="Content Placeholder 4"/>
          <p:cNvSpPr txBox="1">
            <a:spLocks/>
          </p:cNvSpPr>
          <p:nvPr/>
        </p:nvSpPr>
        <p:spPr>
          <a:xfrm>
            <a:off x="8277609" y="4148803"/>
            <a:ext cx="3665009" cy="293203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BME Applications</a:t>
            </a:r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Reaction Kinetics: drugs, enzyme-ligand</a:t>
            </a:r>
          </a:p>
          <a:p>
            <a:r>
              <a:rPr lang="en-U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Mass/Energy Transfer: blood flow, epidemiology</a:t>
            </a:r>
          </a:p>
          <a:p>
            <a:endParaRPr lang="en-U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B041D-AF80-4E47-83F0-EE12FEDBAF88}"/>
              </a:ext>
            </a:extLst>
          </p:cNvPr>
          <p:cNvSpPr txBox="1"/>
          <p:nvPr/>
        </p:nvSpPr>
        <p:spPr>
          <a:xfrm>
            <a:off x="481871" y="587777"/>
            <a:ext cx="5034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Example: compartmental models</a:t>
            </a:r>
          </a:p>
        </p:txBody>
      </p:sp>
    </p:spTree>
    <p:extLst>
      <p:ext uri="{BB962C8B-B14F-4D97-AF65-F5344CB8AC3E}">
        <p14:creationId xmlns:p14="http://schemas.microsoft.com/office/powerpoint/2010/main" val="80958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93877F-63A6-C344-B7A2-9BDA22B3C3C9}"/>
              </a:ext>
            </a:extLst>
          </p:cNvPr>
          <p:cNvSpPr txBox="1">
            <a:spLocks/>
          </p:cNvSpPr>
          <p:nvPr/>
        </p:nvSpPr>
        <p:spPr>
          <a:xfrm>
            <a:off x="243114" y="93084"/>
            <a:ext cx="5072371" cy="82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3600" dirty="0"/>
              <a:t>How do we solve ODEs?</a:t>
            </a:r>
            <a:endParaRPr lang="en-US" sz="3600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909DC-7FFA-9049-A39A-9461A88B21C8}"/>
              </a:ext>
            </a:extLst>
          </p:cNvPr>
          <p:cNvSpPr txBox="1"/>
          <p:nvPr/>
        </p:nvSpPr>
        <p:spPr>
          <a:xfrm>
            <a:off x="1183990" y="1105820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accent5"/>
                </a:solidFill>
              </a:rPr>
              <a:t>1) Guessing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B3A0E-2078-A04A-AD9E-218C3122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83" y="4277767"/>
            <a:ext cx="1246787" cy="404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25B44D-1689-914C-A4B6-7DD6D5EA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93" y="3050915"/>
            <a:ext cx="1763156" cy="404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7D4553-3890-C04B-820F-453AF17FC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93" y="3665028"/>
            <a:ext cx="3275811" cy="4046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E4BA7C-DDB8-B047-A5E1-910254579F65}"/>
              </a:ext>
            </a:extLst>
          </p:cNvPr>
          <p:cNvSpPr txBox="1"/>
          <p:nvPr/>
        </p:nvSpPr>
        <p:spPr>
          <a:xfrm>
            <a:off x="646963" y="2062447"/>
            <a:ext cx="406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E.g.: exponential growth/decay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B434CB-04FB-FB4E-9C97-A4116F38B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688" y="2658517"/>
            <a:ext cx="2870200" cy="314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FF1FA7-D35F-F64F-86B8-BB8051E90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826" y="2658517"/>
            <a:ext cx="2692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93877F-63A6-C344-B7A2-9BDA22B3C3C9}"/>
              </a:ext>
            </a:extLst>
          </p:cNvPr>
          <p:cNvSpPr txBox="1">
            <a:spLocks/>
          </p:cNvSpPr>
          <p:nvPr/>
        </p:nvSpPr>
        <p:spPr>
          <a:xfrm>
            <a:off x="243114" y="93084"/>
            <a:ext cx="5072371" cy="82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3600" dirty="0"/>
              <a:t>How do we solve ODEs?</a:t>
            </a:r>
            <a:endParaRPr lang="en-US" sz="3600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E7953-F50A-2546-9DB1-011E098F0CA4}"/>
              </a:ext>
            </a:extLst>
          </p:cNvPr>
          <p:cNvSpPr txBox="1"/>
          <p:nvPr/>
        </p:nvSpPr>
        <p:spPr>
          <a:xfrm>
            <a:off x="1124614" y="1520664"/>
            <a:ext cx="3886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accent5"/>
                </a:solidFill>
              </a:rPr>
              <a:t>2) Separation of variables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5B24A-718C-6944-8EAB-634FFC1B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29" y="2533989"/>
            <a:ext cx="1691860" cy="672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030F63-01DE-5B46-A112-DDC84653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586" y="2447474"/>
            <a:ext cx="2979980" cy="845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A7E04-F07A-E346-925F-EB44D6833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963" y="2386145"/>
            <a:ext cx="2903078" cy="980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AB61F6-4F85-2D46-81DD-D95BED8923C0}"/>
              </a:ext>
            </a:extLst>
          </p:cNvPr>
          <p:cNvSpPr txBox="1"/>
          <p:nvPr/>
        </p:nvSpPr>
        <p:spPr>
          <a:xfrm>
            <a:off x="1124614" y="3987917"/>
            <a:ext cx="124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BD03E-BCFF-874E-882C-39D28F615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025" y="4609349"/>
            <a:ext cx="8988384" cy="128972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DC84EE-4509-9E46-A281-91216AF5BD93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3342189" y="2870439"/>
            <a:ext cx="719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8A70E3-F70D-E74E-AE87-45BC9FB19D6C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7041566" y="2870439"/>
            <a:ext cx="719397" cy="5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07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D945686-9229-41CA-A086-FDC67E20C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22" y="3582282"/>
            <a:ext cx="3804362" cy="310834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93877F-63A6-C344-B7A2-9BDA22B3C3C9}"/>
              </a:ext>
            </a:extLst>
          </p:cNvPr>
          <p:cNvSpPr txBox="1">
            <a:spLocks/>
          </p:cNvSpPr>
          <p:nvPr/>
        </p:nvSpPr>
        <p:spPr>
          <a:xfrm>
            <a:off x="243114" y="93084"/>
            <a:ext cx="5072371" cy="82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3600" dirty="0"/>
              <a:t>How do we solve ODEs?</a:t>
            </a:r>
            <a:endParaRPr lang="en-US" sz="3600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E7953-F50A-2546-9DB1-011E098F0CA4}"/>
              </a:ext>
            </a:extLst>
          </p:cNvPr>
          <p:cNvSpPr txBox="1"/>
          <p:nvPr/>
        </p:nvSpPr>
        <p:spPr>
          <a:xfrm>
            <a:off x="1124614" y="1520664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chemeClr val="accent5"/>
                </a:solidFill>
              </a:rPr>
              <a:t>3. Numerical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8591CE-2FBF-55EC-21F9-E37424473454}"/>
                  </a:ext>
                </a:extLst>
              </p:cNvPr>
              <p:cNvSpPr txBox="1"/>
              <p:nvPr/>
            </p:nvSpPr>
            <p:spPr>
              <a:xfrm>
                <a:off x="1206276" y="2291047"/>
                <a:ext cx="4963885" cy="2993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rPr>
                  <a:t>ODE Form: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/>
              </a:p>
              <a:p>
                <a:endParaRPr lang="en-US" sz="2800" dirty="0">
                  <a:latin typeface="Roboto Thin" panose="02000000000000000000" pitchFamily="2" charset="0"/>
                  <a:ea typeface="Roboto Thin" panose="02000000000000000000" pitchFamily="2" charset="0"/>
                  <a:cs typeface="Roboto Thin" panose="02000000000000000000" pitchFamily="2" charset="0"/>
                </a:endParaRPr>
              </a:p>
              <a:p>
                <a:r>
                  <a:rPr lang="en-US" sz="2800" dirty="0"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rPr>
                  <a:t>General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m:rPr>
                          <m:aln/>
                        </m:rP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8591CE-2FBF-55EC-21F9-E37424473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76" y="2291047"/>
                <a:ext cx="4963885" cy="2993192"/>
              </a:xfrm>
              <a:prstGeom prst="rect">
                <a:avLst/>
              </a:prstGeom>
              <a:blipFill>
                <a:blip r:embed="rId3"/>
                <a:stretch>
                  <a:fillRect l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0CE62B-EC30-1C09-65EA-9E8F32B5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832"/>
            <a:ext cx="3606800" cy="77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37B5F-32BE-EB98-DEAD-376B19533623}"/>
              </a:ext>
            </a:extLst>
          </p:cNvPr>
          <p:cNvSpPr txBox="1"/>
          <p:nvPr/>
        </p:nvSpPr>
        <p:spPr>
          <a:xfrm>
            <a:off x="8915400" y="137591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know: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y’=f(x) at any x, including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and 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y(x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747AB-D8D2-FB98-9C57-DB50F3442190}"/>
              </a:ext>
            </a:extLst>
          </p:cNvPr>
          <p:cNvSpPr txBox="1"/>
          <p:nvPr/>
        </p:nvSpPr>
        <p:spPr>
          <a:xfrm>
            <a:off x="6248400" y="921532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LTStd"/>
              </a:rPr>
              <a:t>The initial condition at </a:t>
            </a:r>
            <a:r>
              <a:rPr lang="en-US" sz="1800" i="1" dirty="0">
                <a:effectLst/>
                <a:latin typeface="TimesLTStd"/>
              </a:rPr>
              <a:t>x </a:t>
            </a:r>
            <a:r>
              <a:rPr lang="en-US" i="1" dirty="0">
                <a:latin typeface="MathematicalPiOTF1"/>
              </a:rPr>
              <a:t>=</a:t>
            </a:r>
            <a:r>
              <a:rPr lang="en-US" sz="1800" dirty="0">
                <a:effectLst/>
                <a:latin typeface="MathematicalPiOTF1"/>
              </a:rPr>
              <a:t> </a:t>
            </a:r>
            <a:r>
              <a:rPr lang="en-US" sz="1800" dirty="0">
                <a:effectLst/>
                <a:latin typeface="TimesLTStd"/>
              </a:rPr>
              <a:t>0 is </a:t>
            </a:r>
            <a:r>
              <a:rPr lang="en-US" sz="1800" i="1" dirty="0">
                <a:effectLst/>
                <a:latin typeface="TimesLTStd"/>
              </a:rPr>
              <a:t>y </a:t>
            </a:r>
            <a:r>
              <a:rPr lang="en-US" i="1" dirty="0">
                <a:latin typeface="MathematicalPiOTF1"/>
              </a:rPr>
              <a:t>=</a:t>
            </a:r>
            <a:r>
              <a:rPr lang="en-US" sz="1800" dirty="0">
                <a:effectLst/>
                <a:latin typeface="MathematicalPiOTF1"/>
              </a:rPr>
              <a:t> </a:t>
            </a:r>
            <a:r>
              <a:rPr lang="en-US" sz="1800" dirty="0">
                <a:effectLst/>
                <a:latin typeface="TimesLTStd"/>
              </a:rPr>
              <a:t>1.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1B9E4-0233-C572-CFF9-B43685B7F5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86" t="48081" r="5173" b="11795"/>
          <a:stretch/>
        </p:blipFill>
        <p:spPr>
          <a:xfrm>
            <a:off x="5780402" y="1339132"/>
            <a:ext cx="3134998" cy="209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CD393C-279D-9218-2698-110B30D876FB}"/>
              </a:ext>
            </a:extLst>
          </p:cNvPr>
          <p:cNvSpPr txBox="1"/>
          <p:nvPr/>
        </p:nvSpPr>
        <p:spPr>
          <a:xfrm>
            <a:off x="1336092" y="506244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Euler’s method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7E0DE561-D492-A234-E9E5-683A171A8685}"/>
              </a:ext>
            </a:extLst>
          </p:cNvPr>
          <p:cNvCxnSpPr>
            <a:stCxn id="12" idx="0"/>
          </p:cNvCxnSpPr>
          <p:nvPr/>
        </p:nvCxnSpPr>
        <p:spPr>
          <a:xfrm rot="5400000" flipH="1" flipV="1">
            <a:off x="2295472" y="4462316"/>
            <a:ext cx="566642" cy="63361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0BEC504-21F1-3C6E-B9FD-CDE4D8C0A4F8}"/>
              </a:ext>
            </a:extLst>
          </p:cNvPr>
          <p:cNvSpPr txBox="1"/>
          <p:nvPr/>
        </p:nvSpPr>
        <p:spPr>
          <a:xfrm>
            <a:off x="673314" y="5531402"/>
            <a:ext cx="4647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have you seen this equation before?</a:t>
            </a:r>
          </a:p>
          <a:p>
            <a:endParaRPr lang="en-US" dirty="0"/>
          </a:p>
          <a:p>
            <a:pPr algn="ctr"/>
            <a:r>
              <a:rPr lang="en-US" dirty="0"/>
              <a:t>y</a:t>
            </a:r>
            <a:r>
              <a:rPr lang="en-US" baseline="-25000" dirty="0"/>
              <a:t>i+1</a:t>
            </a:r>
            <a:r>
              <a:rPr lang="en-US" dirty="0"/>
              <a:t>=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 err="1"/>
              <a:t>+y</a:t>
            </a:r>
            <a:r>
              <a:rPr lang="en-US" baseline="-25000" dirty="0" err="1"/>
              <a:t>i</a:t>
            </a:r>
            <a:r>
              <a:rPr lang="en-US" dirty="0"/>
              <a:t>’*h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531506-511B-8FDB-6672-F52A64EEEEF7}"/>
              </a:ext>
            </a:extLst>
          </p:cNvPr>
          <p:cNvGrpSpPr/>
          <p:nvPr/>
        </p:nvGrpSpPr>
        <p:grpSpPr>
          <a:xfrm>
            <a:off x="5780402" y="4233256"/>
            <a:ext cx="2220598" cy="2505944"/>
            <a:chOff x="5780402" y="4233256"/>
            <a:chExt cx="2220598" cy="25059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95D4FC-2DAA-D7C9-9498-F4FCEFBC9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918" t="17340" r="18958"/>
            <a:stretch/>
          </p:blipFill>
          <p:spPr>
            <a:xfrm>
              <a:off x="5780402" y="4592078"/>
              <a:ext cx="2220598" cy="214712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9668FB-3028-477E-9204-E4A8F4B5D1C5}"/>
                </a:ext>
              </a:extLst>
            </p:cNvPr>
            <p:cNvSpPr txBox="1"/>
            <p:nvPr/>
          </p:nvSpPr>
          <p:spPr>
            <a:xfrm>
              <a:off x="6170161" y="4233256"/>
              <a:ext cx="1509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True solution</a:t>
              </a:r>
            </a:p>
          </p:txBody>
        </p:sp>
      </p:grpSp>
      <p:sp>
        <p:nvSpPr>
          <p:cNvPr id="28" name="Multiply 27">
            <a:extLst>
              <a:ext uri="{FF2B5EF4-FFF2-40B4-BE49-F238E27FC236}">
                <a16:creationId xmlns:a16="http://schemas.microsoft.com/office/drawing/2014/main" id="{CD276BA8-D99E-85AA-B9BE-151E77D0BA3E}"/>
              </a:ext>
            </a:extLst>
          </p:cNvPr>
          <p:cNvSpPr/>
          <p:nvPr/>
        </p:nvSpPr>
        <p:spPr>
          <a:xfrm>
            <a:off x="8460662" y="5637209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/>
      <p:bldP spid="12" grpId="0"/>
      <p:bldP spid="23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Method Example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Euler's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1" y="1280156"/>
            <a:ext cx="3865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Solve y(x) using Euler’s method.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4724400" y="3030853"/>
              <a:ext cx="5791200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iteration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24400" y="3030853"/>
              <a:ext cx="5791200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iteration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145" t="-4762" r="-481884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3333" t="-4762" r="-343333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0000" t="-4762" r="-157500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5128" t="-4762" r="-962" b="-1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84" y="2715717"/>
            <a:ext cx="3146616" cy="238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7001" y="1144979"/>
                <a:ext cx="944425" cy="66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1144979"/>
                <a:ext cx="944425" cy="665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45035" y="1797996"/>
                <a:ext cx="17369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35" y="1797996"/>
                <a:ext cx="173695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96628" y="179799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I.C.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1694" y="2167328"/>
                <a:ext cx="804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94" y="2167328"/>
                <a:ext cx="8041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5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Method for systems of ODEs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Euler's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1" y="1981200"/>
                <a:ext cx="4158061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Single ODE: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System of ODEs: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1981200"/>
                <a:ext cx="4158061" cy="1477328"/>
              </a:xfrm>
              <a:prstGeom prst="rect">
                <a:avLst/>
              </a:prstGeom>
              <a:blipFill>
                <a:blip r:embed="rId2"/>
                <a:stretch>
                  <a:fillRect l="-132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5600" y="2070138"/>
                <a:ext cx="3168496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070138"/>
                <a:ext cx="3168496" cy="972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91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of ODEs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Euler's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604576"/>
                  </p:ext>
                </p:extLst>
              </p:nvPr>
            </p:nvGraphicFramePr>
            <p:xfrm>
              <a:off x="4262254" y="2602956"/>
              <a:ext cx="7320146" cy="3569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00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8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8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646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585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18974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iteration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⃑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9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9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604576"/>
                  </p:ext>
                </p:extLst>
              </p:nvPr>
            </p:nvGraphicFramePr>
            <p:xfrm>
              <a:off x="4262254" y="2602956"/>
              <a:ext cx="7320146" cy="3569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00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8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84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646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585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189748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iteration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730" t="-1064" r="-552703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730" t="-1064" r="-452703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9693" t="-1064" r="-105521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9412" t="-1064" r="-1176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9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9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1421255"/>
                <a:ext cx="25495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421255"/>
                <a:ext cx="2549544" cy="40011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2526" y="1406418"/>
                <a:ext cx="2209579" cy="1421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26" y="1406418"/>
                <a:ext cx="2209579" cy="1421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8058" y="3415635"/>
                <a:ext cx="162679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58" y="3415635"/>
                <a:ext cx="162679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01848" y="3124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I.C.s</a:t>
            </a:r>
          </a:p>
        </p:txBody>
      </p:sp>
    </p:spTree>
    <p:extLst>
      <p:ext uri="{BB962C8B-B14F-4D97-AF65-F5344CB8AC3E}">
        <p14:creationId xmlns:p14="http://schemas.microsoft.com/office/powerpoint/2010/main" val="255740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DE91-3798-DACB-7BAB-5554B396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Euler’s method practice!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4BB63-BF6A-58E2-11B3-F4C5E857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4EA6-CD79-4FE2-886B-CF7D1366C0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6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 error estimate </a:t>
            </a:r>
            <a:br>
              <a:rPr lang="en-US" dirty="0"/>
            </a:br>
            <a:r>
              <a:rPr lang="en-US" dirty="0"/>
              <a:t>for Euler’s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CD38F-4FC3-1E42-A791-194289629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4571999" cy="4144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9FC9D-4307-FD82-73F4-FAA60466E52A}"/>
              </a:ext>
            </a:extLst>
          </p:cNvPr>
          <p:cNvSpPr txBox="1"/>
          <p:nvPr/>
        </p:nvSpPr>
        <p:spPr>
          <a:xfrm>
            <a:off x="5715000" y="1489518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error: error at t</a:t>
            </a:r>
            <a:r>
              <a:rPr lang="en-US" baseline="-25000" dirty="0"/>
              <a:t>i+1</a:t>
            </a:r>
            <a:r>
              <a:rPr lang="en-US" dirty="0"/>
              <a:t> from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21447-F020-751F-59AC-2B16C5576D0D}"/>
              </a:ext>
            </a:extLst>
          </p:cNvPr>
          <p:cNvSpPr txBox="1"/>
          <p:nvPr/>
        </p:nvSpPr>
        <p:spPr>
          <a:xfrm>
            <a:off x="5735782" y="4548248"/>
            <a:ext cx="584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error: error at time t after how many steps it takes to get there from t0</a:t>
            </a:r>
          </a:p>
        </p:txBody>
      </p:sp>
    </p:spTree>
    <p:extLst>
      <p:ext uri="{BB962C8B-B14F-4D97-AF65-F5344CB8AC3E}">
        <p14:creationId xmlns:p14="http://schemas.microsoft.com/office/powerpoint/2010/main" val="48508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961A-C852-AC22-A8C3-DCA08813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for Euler’s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ED6C7-52BA-6733-E488-47A91BD8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4EA6-CD79-4FE2-886B-CF7D1366C000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546BC-9488-6A13-2BD7-1DA590B3A2AE}"/>
              </a:ext>
            </a:extLst>
          </p:cNvPr>
          <p:cNvSpPr txBox="1"/>
          <p:nvPr/>
        </p:nvSpPr>
        <p:spPr>
          <a:xfrm>
            <a:off x="3048000" y="2138966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</a:t>
            </a:r>
            <a:r>
              <a:rPr lang="en-US" b="0" dirty="0" err="1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eulers.py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np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b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eulers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ODEfunc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tspan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h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</a:t>
            </a:r>
            <a:r>
              <a:rPr lang="en-US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t,y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7209-42A5-C6DA-8336-D2A99793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next three classes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12640-D54C-7A2F-DF24-300DDCCAA5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219200"/>
            <a:ext cx="10972800" cy="4343400"/>
          </a:xfrm>
        </p:spPr>
        <p:txBody>
          <a:bodyPr/>
          <a:lstStyle/>
          <a:p>
            <a:r>
              <a:rPr lang="en-US" dirty="0"/>
              <a:t>A little bit of math/definitions</a:t>
            </a:r>
          </a:p>
          <a:p>
            <a:r>
              <a:rPr lang="en-US" dirty="0"/>
              <a:t>Engineering examples</a:t>
            </a:r>
          </a:p>
          <a:p>
            <a:r>
              <a:rPr lang="en-US" dirty="0"/>
              <a:t>Numerical methods to solve ODEs: Euler’s method</a:t>
            </a:r>
          </a:p>
          <a:p>
            <a:pPr lvl="1"/>
            <a:r>
              <a:rPr lang="en-US" dirty="0"/>
              <a:t>Practice</a:t>
            </a:r>
          </a:p>
          <a:p>
            <a:pPr lvl="1"/>
            <a:r>
              <a:rPr lang="en-US" dirty="0"/>
              <a:t>Error estimation</a:t>
            </a:r>
          </a:p>
          <a:p>
            <a:pPr lvl="1"/>
            <a:r>
              <a:rPr lang="en-US" dirty="0"/>
              <a:t>Coding</a:t>
            </a:r>
          </a:p>
          <a:p>
            <a:r>
              <a:rPr lang="en-US" dirty="0"/>
              <a:t>Midpoint method</a:t>
            </a:r>
          </a:p>
          <a:p>
            <a:pPr lvl="1"/>
            <a:r>
              <a:rPr lang="en-US" dirty="0"/>
              <a:t>Practice</a:t>
            </a:r>
          </a:p>
          <a:p>
            <a:r>
              <a:rPr lang="en-US" dirty="0"/>
              <a:t>Runge </a:t>
            </a:r>
            <a:r>
              <a:rPr lang="en-US" dirty="0" err="1"/>
              <a:t>Kutta</a:t>
            </a:r>
            <a:r>
              <a:rPr lang="en-US" dirty="0"/>
              <a:t> 4</a:t>
            </a:r>
            <a:r>
              <a:rPr lang="en-US" baseline="30000" dirty="0"/>
              <a:t>th</a:t>
            </a:r>
            <a:r>
              <a:rPr lang="en-US" dirty="0"/>
              <a:t> order</a:t>
            </a:r>
          </a:p>
          <a:p>
            <a:pPr lvl="1"/>
            <a:r>
              <a:rPr lang="en-US" dirty="0"/>
              <a:t>Practice and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0E0AF-8A85-9FE2-93D0-BF17054833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4846A1-F25D-40BC-92B0-5009FABE0D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0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A98D-B8D8-04DD-3BBF-2D8EF44B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predictions for y</a:t>
            </a:r>
            <a:r>
              <a:rPr lang="en-US" baseline="-25000" dirty="0"/>
              <a:t>i+1</a:t>
            </a:r>
            <a:r>
              <a:rPr lang="en-US" dirty="0"/>
              <a:t> underestimating the true value?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2E6A0-35C7-3700-06D0-5FB00530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4EA6-CD79-4FE2-886B-CF7D1366C000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27573-A973-1BC5-705F-7B18FCA2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1795886"/>
            <a:ext cx="6311900" cy="4662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C905D-523D-A832-DBE5-A956A3D5CD50}"/>
                  </a:ext>
                </a:extLst>
              </p:cNvPr>
              <p:cNvSpPr txBox="1"/>
              <p:nvPr/>
            </p:nvSpPr>
            <p:spPr>
              <a:xfrm>
                <a:off x="381000" y="518123"/>
                <a:ext cx="1291444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BC905D-523D-A832-DBE5-A956A3D5C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8123"/>
                <a:ext cx="1291444" cy="701218"/>
              </a:xfrm>
              <a:prstGeom prst="rect">
                <a:avLst/>
              </a:prstGeom>
              <a:blipFill>
                <a:blip r:embed="rId3"/>
                <a:stretch>
                  <a:fillRect l="-7843" t="-5357" r="-98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03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ODEs can be used to model many different biological systems</a:t>
            </a:r>
          </a:p>
          <a:p>
            <a:r>
              <a:rPr lang="en-US" dirty="0"/>
              <a:t>Euler’s Method</a:t>
            </a:r>
          </a:p>
          <a:p>
            <a:pPr lvl="1"/>
            <a:r>
              <a:rPr lang="en-US" dirty="0"/>
              <a:t>Approximate solution using slope at current location</a:t>
            </a:r>
          </a:p>
          <a:p>
            <a:pPr lvl="1"/>
            <a:r>
              <a:rPr lang="en-US" dirty="0"/>
              <a:t>Error depends on step size</a:t>
            </a:r>
          </a:p>
          <a:p>
            <a:pPr lvl="1"/>
            <a:r>
              <a:rPr lang="en-US" dirty="0"/>
              <a:t>Extend directly to a system of ODEs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Euler's Method</a:t>
            </a:r>
          </a:p>
        </p:txBody>
      </p:sp>
    </p:spTree>
    <p:extLst>
      <p:ext uri="{BB962C8B-B14F-4D97-AF65-F5344CB8AC3E}">
        <p14:creationId xmlns:p14="http://schemas.microsoft.com/office/powerpoint/2010/main" val="3393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4F8F-0AD5-D539-95CB-1F490C37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solve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7370A-6494-59A2-F1B7-AE04195B52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4846A1-F25D-40BC-92B0-5009FABE0D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7C980-044D-E3B9-D303-6238D88B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12" y="1524000"/>
            <a:ext cx="4391176" cy="100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A554F-B266-50BA-B61E-DAB43FF44AFE}"/>
                  </a:ext>
                </a:extLst>
              </p:cNvPr>
              <p:cNvSpPr txBox="1"/>
              <p:nvPr/>
            </p:nvSpPr>
            <p:spPr>
              <a:xfrm>
                <a:off x="3612435" y="5638800"/>
                <a:ext cx="49671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=−0.5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+8.5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A554F-B266-50BA-B61E-DAB43FF44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35" y="5638800"/>
                <a:ext cx="4967129" cy="369332"/>
              </a:xfrm>
              <a:prstGeom prst="rect">
                <a:avLst/>
              </a:prstGeom>
              <a:blipFill>
                <a:blip r:embed="rId3"/>
                <a:stretch>
                  <a:fillRect l="-765" r="-76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8191-F404-18EC-95D4-B99D10ED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constant </a:t>
            </a:r>
            <a:r>
              <a:rPr lang="en-US" dirty="0">
                <a:sym typeface="Wingdings" pitchFamily="2" charset="2"/>
              </a:rPr>
              <a:t> field of solutions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B9D80-91FC-0493-C429-3CE53E694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A84E2-D0FF-038D-651E-5541F7BB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275"/>
            <a:ext cx="4419600" cy="4937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F0328-DE36-048D-EE6C-80EC88C4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05444"/>
            <a:ext cx="5562600" cy="3847111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2F936EB8-6181-1BDD-E2B2-899C5F40811C}"/>
              </a:ext>
            </a:extLst>
          </p:cNvPr>
          <p:cNvSpPr/>
          <p:nvPr/>
        </p:nvSpPr>
        <p:spPr>
          <a:xfrm rot="16200000">
            <a:off x="1100959" y="3028455"/>
            <a:ext cx="1905000" cy="2057400"/>
          </a:xfrm>
          <a:prstGeom prst="arc">
            <a:avLst>
              <a:gd name="adj1" fmla="val 10888279"/>
              <a:gd name="adj2" fmla="val 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4F8F-0AD5-D539-95CB-1F490C37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if </a:t>
            </a:r>
            <a:r>
              <a:rPr lang="en-US" dirty="0" err="1"/>
              <a:t>dy</a:t>
            </a:r>
            <a:r>
              <a:rPr lang="en-US" dirty="0"/>
              <a:t>/dx also depends on 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7370A-6494-59A2-F1B7-AE04195B52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4846A1-F25D-40BC-92B0-5009FABE0D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7C980-044D-E3B9-D303-6238D88B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52600"/>
            <a:ext cx="4391176" cy="100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B7B8D-37D5-9B94-F006-CB28C31C5900}"/>
                  </a:ext>
                </a:extLst>
              </p:cNvPr>
              <p:cNvSpPr txBox="1"/>
              <p:nvPr/>
            </p:nvSpPr>
            <p:spPr>
              <a:xfrm>
                <a:off x="2850159" y="3429000"/>
                <a:ext cx="6615657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+8.5+2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B7B8D-37D5-9B94-F006-CB28C31C5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159" y="3429000"/>
                <a:ext cx="6615657" cy="935000"/>
              </a:xfrm>
              <a:prstGeom prst="rect">
                <a:avLst/>
              </a:prstGeom>
              <a:blipFill>
                <a:blip r:embed="rId3"/>
                <a:stretch>
                  <a:fillRect l="-1533" t="-4054" r="-1341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308F184D-A98F-20C4-0617-0D01B89D7236}"/>
              </a:ext>
            </a:extLst>
          </p:cNvPr>
          <p:cNvSpPr/>
          <p:nvPr/>
        </p:nvSpPr>
        <p:spPr>
          <a:xfrm>
            <a:off x="6019800" y="2600325"/>
            <a:ext cx="152400" cy="990600"/>
          </a:xfrm>
          <a:prstGeom prst="downArrow">
            <a:avLst/>
          </a:prstGeom>
          <a:solidFill>
            <a:srgbClr val="14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80E9D-F14E-0A49-8DFD-D0C8B63D7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61" y="1291311"/>
            <a:ext cx="34925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CFBAE-3F3A-1B44-9DE9-51BDC000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74" y="4369500"/>
            <a:ext cx="323850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763F9-B74F-B243-8011-59E9E75E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034" y="1778608"/>
            <a:ext cx="3498025" cy="41056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8BC788-9349-FA4E-AE67-7396160A7C54}"/>
              </a:ext>
            </a:extLst>
          </p:cNvPr>
          <p:cNvGrpSpPr/>
          <p:nvPr/>
        </p:nvGrpSpPr>
        <p:grpSpPr>
          <a:xfrm>
            <a:off x="2259198" y="5311368"/>
            <a:ext cx="1399094" cy="549617"/>
            <a:chOff x="1725633" y="3775197"/>
            <a:chExt cx="2044700" cy="83894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1B79A3-14EC-A649-8EBA-10714625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5633" y="3775197"/>
              <a:ext cx="431800" cy="292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76BA0E-6F28-8547-A341-6AF08CE61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5633" y="4144238"/>
              <a:ext cx="2044700" cy="4699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E3C7C59-6107-C04A-A095-CC4A2A68CF67}"/>
              </a:ext>
            </a:extLst>
          </p:cNvPr>
          <p:cNvSpPr txBox="1">
            <a:spLocks/>
          </p:cNvSpPr>
          <p:nvPr/>
        </p:nvSpPr>
        <p:spPr>
          <a:xfrm>
            <a:off x="224023" y="118609"/>
            <a:ext cx="7503772" cy="82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3600" dirty="0"/>
              <a:t>Ordinary differential equations (ODEs)</a:t>
            </a:r>
            <a:endParaRPr lang="en-US" sz="3600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98AB4-993A-154E-A364-926DCD4CD75B}"/>
              </a:ext>
            </a:extLst>
          </p:cNvPr>
          <p:cNvSpPr txBox="1"/>
          <p:nvPr/>
        </p:nvSpPr>
        <p:spPr>
          <a:xfrm>
            <a:off x="552705" y="3630544"/>
            <a:ext cx="170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Example: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4BC28-5B19-2E43-864F-18653E132A85}"/>
              </a:ext>
            </a:extLst>
          </p:cNvPr>
          <p:cNvSpPr txBox="1"/>
          <p:nvPr/>
        </p:nvSpPr>
        <p:spPr>
          <a:xfrm>
            <a:off x="1090232" y="2542318"/>
            <a:ext cx="3854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 solution is any curve </a:t>
            </a:r>
            <a:r>
              <a:rPr lang="en-US" sz="2400" i="1" dirty="0"/>
              <a:t>y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that satisfies equation above.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D5C81B-1093-7144-82B9-C20C314AD3EB}"/>
              </a:ext>
            </a:extLst>
          </p:cNvPr>
          <p:cNvCxnSpPr/>
          <p:nvPr/>
        </p:nvCxnSpPr>
        <p:spPr>
          <a:xfrm flipV="1">
            <a:off x="2306698" y="1786611"/>
            <a:ext cx="0" cy="2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5B5F91-D9A2-B842-84DA-CF7D2244D6F6}"/>
              </a:ext>
            </a:extLst>
          </p:cNvPr>
          <p:cNvCxnSpPr/>
          <p:nvPr/>
        </p:nvCxnSpPr>
        <p:spPr>
          <a:xfrm flipV="1">
            <a:off x="3810000" y="1752600"/>
            <a:ext cx="0" cy="23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C5485D-8CB3-CD44-AD3D-83D0C215156B}"/>
              </a:ext>
            </a:extLst>
          </p:cNvPr>
          <p:cNvSpPr txBox="1"/>
          <p:nvPr/>
        </p:nvSpPr>
        <p:spPr>
          <a:xfrm>
            <a:off x="1095247" y="2018805"/>
            <a:ext cx="21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variable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69E487-BCF9-D845-9DCC-F9EBC1DFCC33}"/>
              </a:ext>
            </a:extLst>
          </p:cNvPr>
          <p:cNvSpPr txBox="1"/>
          <p:nvPr/>
        </p:nvSpPr>
        <p:spPr>
          <a:xfrm>
            <a:off x="3658292" y="2009895"/>
            <a:ext cx="20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 variable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54A57-63DA-4F1A-0C4C-25106966B20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9114155" y="118609"/>
            <a:ext cx="2819400" cy="1949906"/>
          </a:xfrm>
          <a:prstGeom prst="rect">
            <a:avLst/>
          </a:prstGeom>
        </p:spPr>
      </p:pic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CDDFEB8D-A4A3-2483-05C4-B75A659F80A9}"/>
              </a:ext>
            </a:extLst>
          </p:cNvPr>
          <p:cNvCxnSpPr>
            <a:cxnSpLocks/>
            <a:stCxn id="2" idx="2"/>
          </p:cNvCxnSpPr>
          <p:nvPr/>
        </p:nvCxnSpPr>
        <p:spPr>
          <a:xfrm rot="5400000">
            <a:off x="9768522" y="1987866"/>
            <a:ext cx="674685" cy="8359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1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CHANGE IN </a:t>
            </a:r>
            <a:r>
              <a:rPr lang="en-US" sz="3200" dirty="0">
                <a:solidFill>
                  <a:srgbClr val="FF0000"/>
                </a:solidFill>
              </a:rPr>
              <a:t>DEPENDENT</a:t>
            </a:r>
            <a:r>
              <a:rPr lang="en-US" sz="3200" dirty="0"/>
              <a:t> VARIABLE </a:t>
            </a:r>
            <a:br>
              <a:rPr lang="en-US" sz="3200" dirty="0"/>
            </a:br>
            <a:r>
              <a:rPr lang="en-US" sz="3200" dirty="0"/>
              <a:t>WITH RESPECT TO </a:t>
            </a:r>
            <a:r>
              <a:rPr lang="en-US" sz="3200" dirty="0">
                <a:solidFill>
                  <a:srgbClr val="FF0000"/>
                </a:solidFill>
              </a:rPr>
              <a:t>INDEPENDENT</a:t>
            </a:r>
            <a:r>
              <a:rPr lang="en-US" sz="3200" dirty="0"/>
              <a:t> VARIABLE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7620000" y="6229350"/>
            <a:ext cx="4572000" cy="628650"/>
          </a:xfrm>
          <a:prstGeom prst="rect">
            <a:avLst/>
          </a:prstGeom>
          <a:solidFill>
            <a:srgbClr val="FBAE9F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Identify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dependent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1786" y="3316899"/>
                <a:ext cx="2118722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86" y="3316899"/>
                <a:ext cx="2118722" cy="795859"/>
              </a:xfrm>
              <a:prstGeom prst="rect">
                <a:avLst/>
              </a:prstGeom>
              <a:blipFill>
                <a:blip r:embed="rId2"/>
                <a:stretch>
                  <a:fillRect l="-595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1786" y="4927851"/>
                <a:ext cx="2910797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86" y="4927851"/>
                <a:ext cx="2910797" cy="793551"/>
              </a:xfrm>
              <a:prstGeom prst="rect">
                <a:avLst/>
              </a:prstGeom>
              <a:blipFill>
                <a:blip r:embed="rId3"/>
                <a:stretch>
                  <a:fillRect t="-51563" b="-6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Placeholder 4"/>
          <p:cNvSpPr txBox="1">
            <a:spLocks/>
          </p:cNvSpPr>
          <p:nvPr/>
        </p:nvSpPr>
        <p:spPr>
          <a:xfrm>
            <a:off x="891786" y="1714238"/>
            <a:ext cx="4133850" cy="921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Ordinary Differential Eq.</a:t>
            </a:r>
          </a:p>
          <a:p>
            <a:pPr marL="0" indent="0" algn="ctr">
              <a:buNone/>
            </a:pPr>
            <a:r>
              <a:rPr lang="en-US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1 independent variable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800850" y="1714237"/>
            <a:ext cx="4752975" cy="921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Partial Differential Eq.</a:t>
            </a:r>
          </a:p>
          <a:p>
            <a:pPr marL="0" indent="0" algn="ctr">
              <a:buNone/>
            </a:pPr>
            <a:r>
              <a:rPr lang="en-US" dirty="0">
                <a:latin typeface="+mn-lt"/>
                <a:ea typeface="Roboto Medium" panose="02000000000000000000" pitchFamily="2" charset="0"/>
                <a:cs typeface="Roboto Medium" panose="02000000000000000000" pitchFamily="2" charset="0"/>
              </a:rPr>
              <a:t>2+ independent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39000" y="2784817"/>
                <a:ext cx="1342868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784817"/>
                <a:ext cx="1342868" cy="795795"/>
              </a:xfrm>
              <a:prstGeom prst="rect">
                <a:avLst/>
              </a:prstGeom>
              <a:blipFill>
                <a:blip r:embed="rId4"/>
                <a:stretch>
                  <a:fillRect r="-943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10772" y="2753238"/>
                <a:ext cx="1342867" cy="858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772" y="2753238"/>
                <a:ext cx="1342867" cy="858953"/>
              </a:xfrm>
              <a:prstGeom prst="rect">
                <a:avLst/>
              </a:prstGeom>
              <a:blipFill>
                <a:blip r:embed="rId5"/>
                <a:stretch>
                  <a:fillRect r="-935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926CD-B3BC-4B6C-F152-3E93B3C5FBFF}"/>
                  </a:ext>
                </a:extLst>
              </p:cNvPr>
              <p:cNvSpPr txBox="1"/>
              <p:nvPr/>
            </p:nvSpPr>
            <p:spPr>
              <a:xfrm>
                <a:off x="8143525" y="3760970"/>
                <a:ext cx="2438680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926CD-B3BC-4B6C-F152-3E93B3C5F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25" y="3760970"/>
                <a:ext cx="2438680" cy="664990"/>
              </a:xfrm>
              <a:prstGeom prst="rect">
                <a:avLst/>
              </a:prstGeom>
              <a:blipFill>
                <a:blip r:embed="rId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7F6B9-3CBD-8EC9-6F65-27FB5D412A64}"/>
                  </a:ext>
                </a:extLst>
              </p:cNvPr>
              <p:cNvSpPr txBox="1"/>
              <p:nvPr/>
            </p:nvSpPr>
            <p:spPr>
              <a:xfrm>
                <a:off x="5025636" y="4881342"/>
                <a:ext cx="3090718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𝑘𝑝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7F6B9-3CBD-8EC9-6F65-27FB5D4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636" y="4881342"/>
                <a:ext cx="3090718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8E2A0-FA02-0766-C7E3-B2738904CC5A}"/>
                  </a:ext>
                </a:extLst>
              </p:cNvPr>
              <p:cNvSpPr txBox="1"/>
              <p:nvPr/>
            </p:nvSpPr>
            <p:spPr>
              <a:xfrm>
                <a:off x="8454636" y="4587380"/>
                <a:ext cx="1231042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8E2A0-FA02-0766-C7E3-B2738904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636" y="4587380"/>
                <a:ext cx="1231042" cy="619913"/>
              </a:xfrm>
              <a:prstGeom prst="rect">
                <a:avLst/>
              </a:prstGeom>
              <a:blipFill>
                <a:blip r:embed="rId8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31B64-FA14-40FE-FD9D-01A40C1FF885}"/>
                  </a:ext>
                </a:extLst>
              </p:cNvPr>
              <p:cNvSpPr txBox="1"/>
              <p:nvPr/>
            </p:nvSpPr>
            <p:spPr>
              <a:xfrm>
                <a:off x="8330788" y="5348890"/>
                <a:ext cx="1478738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31B64-FA14-40FE-FD9D-01A40C1FF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788" y="5348890"/>
                <a:ext cx="1478738" cy="648126"/>
              </a:xfrm>
              <a:prstGeom prst="rect">
                <a:avLst/>
              </a:prstGeom>
              <a:blipFill>
                <a:blip r:embed="rId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3CD0D-357D-972B-28AD-51E554D0E74E}"/>
                  </a:ext>
                </a:extLst>
              </p:cNvPr>
              <p:cNvSpPr txBox="1"/>
              <p:nvPr/>
            </p:nvSpPr>
            <p:spPr>
              <a:xfrm>
                <a:off x="10099573" y="4595087"/>
                <a:ext cx="175676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𝑐𝑦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03CD0D-357D-972B-28AD-51E554D0E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573" y="4595087"/>
                <a:ext cx="1756763" cy="618246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AA4AAA-C681-7EC0-D5B3-C1EA1E004864}"/>
                  </a:ext>
                </a:extLst>
              </p:cNvPr>
              <p:cNvSpPr txBox="1"/>
              <p:nvPr/>
            </p:nvSpPr>
            <p:spPr>
              <a:xfrm>
                <a:off x="10046110" y="5251916"/>
                <a:ext cx="1231043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AA4AAA-C681-7EC0-D5B3-C1EA1E004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10" y="5251916"/>
                <a:ext cx="1231043" cy="619913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956E33F1-16AB-7193-C4B0-A0092C60DF3C}"/>
              </a:ext>
            </a:extLst>
          </p:cNvPr>
          <p:cNvSpPr/>
          <p:nvPr/>
        </p:nvSpPr>
        <p:spPr>
          <a:xfrm>
            <a:off x="9753600" y="4593422"/>
            <a:ext cx="292510" cy="1278407"/>
          </a:xfrm>
          <a:prstGeom prst="leftBrace">
            <a:avLst>
              <a:gd name="adj1" fmla="val 4573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3EA722A-FA01-E96D-1CEE-D6B487726D3A}"/>
              </a:ext>
            </a:extLst>
          </p:cNvPr>
          <p:cNvSpPr/>
          <p:nvPr/>
        </p:nvSpPr>
        <p:spPr>
          <a:xfrm>
            <a:off x="8121047" y="4661002"/>
            <a:ext cx="257389" cy="1278407"/>
          </a:xfrm>
          <a:prstGeom prst="leftBrace">
            <a:avLst>
              <a:gd name="adj1" fmla="val 5196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ODEs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594" y="1535114"/>
            <a:ext cx="5386917" cy="639763"/>
          </a:xfrm>
        </p:spPr>
        <p:txBody>
          <a:bodyPr/>
          <a:lstStyle/>
          <a:p>
            <a:r>
              <a:rPr lang="en-US" dirty="0"/>
              <a:t>Ordinary Differential Eq.</a:t>
            </a:r>
          </a:p>
          <a:p>
            <a:r>
              <a:rPr lang="en-US" dirty="0"/>
              <a:t>1 independent </a:t>
            </a:r>
            <a:r>
              <a:rPr lang="en-US" dirty="0" err="1"/>
              <a:t>var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Partial Differential Eq. </a:t>
            </a:r>
          </a:p>
          <a:p>
            <a:r>
              <a:rPr lang="en-US" dirty="0"/>
              <a:t>2+ independent </a:t>
            </a:r>
            <a:r>
              <a:rPr lang="en-US" dirty="0" err="1"/>
              <a:t>vars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Euler's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20325" y="2426822"/>
                <a:ext cx="1809919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25" y="2426822"/>
                <a:ext cx="1809919" cy="619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76205" y="3209097"/>
                <a:ext cx="223779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05" y="3209097"/>
                <a:ext cx="2237792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123" y="2426820"/>
                <a:ext cx="2438680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123" y="2426820"/>
                <a:ext cx="2438680" cy="664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74491" y="4941720"/>
                <a:ext cx="3090718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𝑘𝑝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491" y="4941720"/>
                <a:ext cx="3090718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03491" y="4647758"/>
                <a:ext cx="1231042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91" y="4647758"/>
                <a:ext cx="1231042" cy="619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79643" y="5409268"/>
                <a:ext cx="1478738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43" y="5409268"/>
                <a:ext cx="1478738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54464" y="4608956"/>
                <a:ext cx="175676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𝑐𝑦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𝑘𝑝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64" y="4608956"/>
                <a:ext cx="1756763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1001" y="5265785"/>
                <a:ext cx="1231043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1" y="5265785"/>
                <a:ext cx="1231043" cy="619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>
            <a:off x="7708491" y="4607291"/>
            <a:ext cx="533400" cy="12784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23E553-0F58-4631-8C99-9A3647C4430A}"/>
                  </a:ext>
                </a:extLst>
              </p14:cNvPr>
              <p14:cNvContentPartPr/>
              <p14:nvPr/>
            </p14:nvContentPartPr>
            <p14:xfrm>
              <a:off x="2721600" y="2090880"/>
              <a:ext cx="8101800" cy="398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23E553-0F58-4631-8C99-9A3647C443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12240" y="2081520"/>
                <a:ext cx="8120520" cy="40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54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93877F-63A6-C344-B7A2-9BDA22B3C3C9}"/>
              </a:ext>
            </a:extLst>
          </p:cNvPr>
          <p:cNvSpPr txBox="1">
            <a:spLocks/>
          </p:cNvSpPr>
          <p:nvPr/>
        </p:nvSpPr>
        <p:spPr>
          <a:xfrm>
            <a:off x="485281" y="676750"/>
            <a:ext cx="1850104" cy="82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3600" dirty="0"/>
              <a:t>Why?</a:t>
            </a:r>
            <a:endParaRPr lang="en-US" sz="3600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53C97-FBAA-B74E-8335-BAAC7FBD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2" y="3888684"/>
            <a:ext cx="5461000" cy="214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4D827-A8F3-8646-B1C9-869283FCE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01997"/>
            <a:ext cx="5511800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6BCC6-B505-154A-8ECB-7F1EADF2B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01384"/>
            <a:ext cx="5511800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909DC-7FFA-9049-A39A-9461A88B21C8}"/>
              </a:ext>
            </a:extLst>
          </p:cNvPr>
          <p:cNvSpPr txBox="1"/>
          <p:nvPr/>
        </p:nvSpPr>
        <p:spPr>
          <a:xfrm>
            <a:off x="485281" y="1674591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modeling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0CE90-0DC3-2142-BC5E-69A56EC1C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7" r="65674"/>
          <a:stretch/>
        </p:blipFill>
        <p:spPr>
          <a:xfrm>
            <a:off x="5866410" y="3888684"/>
            <a:ext cx="174172" cy="214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02E44-80F6-5D61-4D5B-13657959C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799" y="766626"/>
            <a:ext cx="3764925" cy="30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13304"/>
      </p:ext>
    </p:extLst>
  </p:cSld>
  <p:clrMapOvr>
    <a:masterClrMapping/>
  </p:clrMapOvr>
</p:sld>
</file>

<file path=ppt/theme/theme1.xml><?xml version="1.0" encoding="utf-8"?>
<a:theme xmlns:a="http://schemas.openxmlformats.org/drawingml/2006/main" name="biom310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biom310template</Template>
  <TotalTime>7995</TotalTime>
  <Words>780</Words>
  <Application>Microsoft Macintosh PowerPoint</Application>
  <PresentationFormat>Widescreen</PresentationFormat>
  <Paragraphs>164</Paragraphs>
  <Slides>21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Cambria Math</vt:lpstr>
      <vt:lpstr>MathematicalPiOTF1</vt:lpstr>
      <vt:lpstr>Menlo</vt:lpstr>
      <vt:lpstr>Roboto</vt:lpstr>
      <vt:lpstr>Roboto Condensed</vt:lpstr>
      <vt:lpstr>Roboto Light</vt:lpstr>
      <vt:lpstr>Roboto Medium</vt:lpstr>
      <vt:lpstr>Roboto Thin</vt:lpstr>
      <vt:lpstr>Times New Roman</vt:lpstr>
      <vt:lpstr>TimesLTStd</vt:lpstr>
      <vt:lpstr>biom310template</vt:lpstr>
      <vt:lpstr>BME 2315: Ordinary Differential Equations 1</vt:lpstr>
      <vt:lpstr>Outline of next three classes</vt:lpstr>
      <vt:lpstr>How would you solve this?</vt:lpstr>
      <vt:lpstr>Integration constant  field of solutions  </vt:lpstr>
      <vt:lpstr>What about if dy/dx also depends on y?</vt:lpstr>
      <vt:lpstr>PowerPoint Presentation</vt:lpstr>
      <vt:lpstr>CHANGE IN DEPENDENT VARIABLE  WITH RESPECT TO INDEPENDENT VARIABLE</vt:lpstr>
      <vt:lpstr>Definition of 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Euler’s Method Example </vt:lpstr>
      <vt:lpstr>Euler’s Method for systems of ODEs</vt:lpstr>
      <vt:lpstr>System of ODEs example</vt:lpstr>
      <vt:lpstr>Euler’s method practice!</vt:lpstr>
      <vt:lpstr>Taylor Series error estimate  for Euler’s Method</vt:lpstr>
      <vt:lpstr>Python code for Euler’s method</vt:lpstr>
      <vt:lpstr>Why are the predictions for yi+1 underestimating the true value?</vt:lpstr>
      <vt:lpstr>Key Points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 310/610- BME Systems Analysis</dc:title>
  <dc:creator>Jeff Saucerman</dc:creator>
  <cp:lastModifiedBy>Microsoft Office User</cp:lastModifiedBy>
  <cp:revision>480</cp:revision>
  <cp:lastPrinted>2024-10-31T12:11:52Z</cp:lastPrinted>
  <dcterms:created xsi:type="dcterms:W3CDTF">2007-08-22T03:05:33Z</dcterms:created>
  <dcterms:modified xsi:type="dcterms:W3CDTF">2025-03-27T16:17:44Z</dcterms:modified>
</cp:coreProperties>
</file>