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59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98"/>
    <p:restoredTop sz="85170"/>
  </p:normalViewPr>
  <p:slideViewPr>
    <p:cSldViewPr snapToGrid="0">
      <p:cViewPr varScale="1">
        <p:scale>
          <a:sx n="104" d="100"/>
          <a:sy n="104" d="100"/>
        </p:scale>
        <p:origin x="18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1C103-1834-A643-AA44-57D5BC6D3D43}" type="datetimeFigureOut">
              <a:rPr lang="en-US" smtClean="0"/>
              <a:t>4/22/26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FA75E-F909-B648-8039-B89F82847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2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B45D-D147-8897-02D4-759D8D54D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BA8F-266A-84AA-AC1F-334D96AB8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37FE-22F6-6828-D950-F4CAAB16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AB8C2-DCA9-C310-26EF-5E139CEA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2C45B-D047-BEE3-5B58-30B5DE30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1A59-E960-BFC0-CD2F-DB2377D51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251267" cy="10073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3EC99-CDCB-4760-BD96-B4656EA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4991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FBA64-F57A-782D-2796-F0A0D022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2D53F-84CC-AE8C-CF72-FC5C693D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91F5-9418-E6D6-ED2E-1779F303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D1ADDD9E-3CAF-4403-78ED-FB4378391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63076" r="309" b="9091"/>
          <a:stretch>
            <a:fillRect/>
          </a:stretch>
        </p:blipFill>
        <p:spPr>
          <a:xfrm rot="5400000">
            <a:off x="5592304" y="-5592303"/>
            <a:ext cx="1007393" cy="1219200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0173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3DEDE-8A62-08A6-421A-F230E8A8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C2E6F-3203-4B11-9337-844186186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8B312-F8F4-6820-F09B-23B2B19F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E67FE-C459-E69B-31BC-C6BAF9214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4AF5E-9963-9E89-5231-D7416B7C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4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B265-2A2D-46CF-4193-C3F0372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7CCB5-97F6-0430-5054-0CBB8ADFC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F93DA-6178-6838-921A-D6FB37E7D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DEDC8-AEE3-2D61-BDF7-3F9FBA7B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5A6C1-7C4D-224A-F781-D6386061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335AA-0A6A-5655-BD0B-76402F0C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BE98-5FC8-ABF6-925A-DACA29BB3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B2CC9-0A17-BD93-955B-03E90EE41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7A5A-7A55-0B58-02EC-58104A14A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9CBFE-1C86-D6E9-71AF-1BD10A9E5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69F8D-A082-87A0-7EC9-7D2819492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2BEE0-4C4D-C877-79FE-B6508D0DC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8CB0E7-5FEA-1B52-0402-58167E4A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1C78B-0BB9-87A1-C59B-2322A331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68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8271-A8C8-3129-3E46-26C9159E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A0458-5B61-ADCA-B9A3-073C802D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C6B71-3597-1C81-2B7B-A17EBB14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EBB9C-4A53-1E06-76FD-21527EC7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8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FCA75-7D29-BD23-6506-18D0199D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CF04B-7F1E-183F-5294-42095488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F5AC5-2556-5A05-96F6-B3044613A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8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7EB17-617E-70DE-1F1A-B83832AC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0DBF2-36BA-7D77-00BD-A1AE00DA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870DA-842A-CD48-443B-36245149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162D7-724B-F4B9-B210-AA7935F8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D2751-9043-E7E0-CBC5-223A47DB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E4AAF-6F23-BFA2-856C-E12FA3B8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1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A7D9-8380-8114-6DC1-C535BDC6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300AA-E963-E2B3-7C07-D29524762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08EB7-9C70-CCA9-5BA5-8A83AC22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528F6-A0B8-4E27-A475-8B587326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35D52-E24C-FEB0-5A32-F6FD0F83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D4D77-3C67-681E-5B54-183942AA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51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EB71-4F45-3661-B2ED-C0F3FFAD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E3A27-673A-011B-EA5A-AC6124BFF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E9434-86AE-3650-83FF-DACEB6D5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ACC83-B773-978E-6BA7-B6CDF10B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22FAA-9FB6-22BE-3381-4038AC21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BD2E5C-C9D4-0063-5D09-7F2469824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3EE0E-386C-A8E6-B251-FF2E3350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307F-DB5D-4072-C4F0-555B05ED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00148-8062-9A9D-6E6A-201194A87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73C5-4418-421C-6EBC-8D7AB287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2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AC195-AA5B-CA66-10DC-A6213795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5E35-1AD0-6A20-E2AB-6303683D1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66F20-957A-0996-3D32-069DB868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E468B-E7DB-1244-8914-F7B7F6133B99}" type="datetimeFigureOut">
              <a:rPr lang="en-US" smtClean="0"/>
              <a:t>4/22/26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10B0D-B4A5-1039-287D-28F3BE1B8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23B42-044A-869C-D3BB-A7797A3F5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0F47E-4A36-F4F9-D458-F130E9910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work time on your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B434B-47F5-B39D-6C62-29D29E522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6" y="1185332"/>
            <a:ext cx="9894151" cy="502048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Based on your PCA visualizations, your project goal, and your chosen method, </a:t>
            </a:r>
            <a:r>
              <a:rPr lang="en-US" b="1" dirty="0">
                <a:solidFill>
                  <a:srgbClr val="FF0000"/>
                </a:solidFill>
              </a:rPr>
              <a:t>decide on a model to use</a:t>
            </a:r>
          </a:p>
          <a:p>
            <a:pPr lvl="1"/>
            <a:r>
              <a:rPr lang="en-US" dirty="0"/>
              <a:t>You will have a chance to make a better model next week, but feel free to ask for guidance on choosing a model!</a:t>
            </a:r>
          </a:p>
          <a:p>
            <a:r>
              <a:rPr lang="en-US" b="1" dirty="0">
                <a:solidFill>
                  <a:srgbClr val="FF0000"/>
                </a:solidFill>
              </a:rPr>
              <a:t>Fit your model </a:t>
            </a:r>
            <a:r>
              <a:rPr lang="en-US" dirty="0"/>
              <a:t>to your training dataset </a:t>
            </a:r>
          </a:p>
          <a:p>
            <a:r>
              <a:rPr lang="en-US" b="1" dirty="0">
                <a:solidFill>
                  <a:srgbClr val="FF0000"/>
                </a:solidFill>
              </a:rPr>
              <a:t>Predict the target variable</a:t>
            </a:r>
            <a:r>
              <a:rPr lang="en-US" dirty="0"/>
              <a:t> in the </a:t>
            </a:r>
            <a:r>
              <a:rPr lang="en-US" b="1" u="sng" dirty="0"/>
              <a:t>validation</a:t>
            </a:r>
            <a:r>
              <a:rPr lang="en-US" dirty="0"/>
              <a:t> dataset</a:t>
            </a:r>
          </a:p>
          <a:p>
            <a:r>
              <a:rPr lang="en-US" dirty="0"/>
              <a:t>Choose some </a:t>
            </a:r>
            <a:r>
              <a:rPr lang="en-US" b="1" dirty="0">
                <a:solidFill>
                  <a:srgbClr val="FF0000"/>
                </a:solidFill>
              </a:rPr>
              <a:t>metrics</a:t>
            </a:r>
            <a:r>
              <a:rPr lang="en-US" dirty="0"/>
              <a:t> to determine if your model is performing well on the validation dataset</a:t>
            </a:r>
          </a:p>
          <a:p>
            <a:pPr lvl="1"/>
            <a:r>
              <a:rPr lang="en-US" dirty="0"/>
              <a:t>Visualize them with a plot (ROC curve? Confusion matrix? Something else?)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Report in-sample error </a:t>
            </a:r>
            <a:r>
              <a:rPr lang="en-US" dirty="0"/>
              <a:t>(on training set) and </a:t>
            </a:r>
            <a:r>
              <a:rPr lang="en-US" b="1" dirty="0">
                <a:solidFill>
                  <a:srgbClr val="FF0000"/>
                </a:solidFill>
              </a:rPr>
              <a:t>out-of-sample error </a:t>
            </a:r>
            <a:r>
              <a:rPr lang="en-US" dirty="0"/>
              <a:t>(on validation set) and write out your thought process &amp; </a:t>
            </a:r>
            <a:r>
              <a:rPr lang="en-US" b="1" dirty="0">
                <a:solidFill>
                  <a:srgbClr val="FF0000"/>
                </a:solidFill>
              </a:rPr>
              <a:t>conclusions</a:t>
            </a:r>
            <a:r>
              <a:rPr lang="en-US" dirty="0"/>
              <a:t>: is your model performing well?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351E77-2A17-33A3-EE60-AC07A7AE5CB1}"/>
              </a:ext>
            </a:extLst>
          </p:cNvPr>
          <p:cNvSpPr txBox="1"/>
          <p:nvPr/>
        </p:nvSpPr>
        <p:spPr>
          <a:xfrm>
            <a:off x="10029617" y="1695209"/>
            <a:ext cx="2356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baseline="30000" dirty="0">
                <a:solidFill>
                  <a:srgbClr val="FF0000"/>
                </a:solidFill>
              </a:rPr>
              <a:t>rd</a:t>
            </a:r>
            <a:r>
              <a:rPr lang="en-US" dirty="0">
                <a:solidFill>
                  <a:srgbClr val="FF0000"/>
                </a:solidFill>
              </a:rPr>
              <a:t> check-in: All the red should be completed!</a:t>
            </a:r>
          </a:p>
        </p:txBody>
      </p:sp>
    </p:spTree>
    <p:extLst>
      <p:ext uri="{BB962C8B-B14F-4D97-AF65-F5344CB8AC3E}">
        <p14:creationId xmlns:p14="http://schemas.microsoft.com/office/powerpoint/2010/main" val="11259095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1819</TotalTime>
  <Words>139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1_Office Theme</vt:lpstr>
      <vt:lpstr>In class work time on your projects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3 - Cancer</dc:title>
  <dc:creator>Microsoft Office User</dc:creator>
  <cp:lastModifiedBy>Microsoft Office User</cp:lastModifiedBy>
  <cp:revision>305</cp:revision>
  <dcterms:created xsi:type="dcterms:W3CDTF">2025-10-13T17:07:27Z</dcterms:created>
  <dcterms:modified xsi:type="dcterms:W3CDTF">2026-04-22T16:31:03Z</dcterms:modified>
</cp:coreProperties>
</file>