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384" r:id="rId2"/>
    <p:sldId id="385" r:id="rId3"/>
    <p:sldId id="386" r:id="rId4"/>
    <p:sldId id="387" r:id="rId5"/>
    <p:sldId id="389" r:id="rId6"/>
    <p:sldId id="38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4A96"/>
    <a:srgbClr val="41758E"/>
    <a:srgbClr val="63A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0"/>
    <p:restoredTop sz="85054"/>
  </p:normalViewPr>
  <p:slideViewPr>
    <p:cSldViewPr snapToGrid="0">
      <p:cViewPr varScale="1">
        <p:scale>
          <a:sx n="103" d="100"/>
          <a:sy n="103" d="100"/>
        </p:scale>
        <p:origin x="192" y="848"/>
      </p:cViewPr>
      <p:guideLst/>
    </p:cSldViewPr>
  </p:slideViewPr>
  <p:outlineViewPr>
    <p:cViewPr>
      <p:scale>
        <a:sx n="33" d="100"/>
        <a:sy n="33" d="100"/>
      </p:scale>
      <p:origin x="0" y="-445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3/18/26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1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8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3/18/26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YOUR-USERNAME/Module-2-Epidemics-SIR-Modeling" TargetMode="External"/><Relationship Id="rId2" Type="http://schemas.openxmlformats.org/officeDocument/2006/relationships/hyperlink" Target="https://github.com/smgroves/Module-3-Fibrosi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1A8E1854-276F-9DFB-AB93-FCAFE794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B336-B8B3-CEA6-0B4E-374B9C70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5037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Module 2 recap</a:t>
            </a:r>
            <a:br>
              <a:rPr lang="en-US" sz="4800" dirty="0"/>
            </a:br>
            <a:r>
              <a:rPr lang="en-US" sz="4800" dirty="0"/>
              <a:t>Module 3 repo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4456-8C04-FCD9-5636-5C60A9D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Sarah Groves, Ph.D.</a:t>
            </a:r>
          </a:p>
          <a:p>
            <a:pPr algn="l"/>
            <a:r>
              <a:rPr lang="en-US" sz="2000"/>
              <a:t>Shayn Peirce-Cottler, </a:t>
            </a:r>
            <a:r>
              <a:rPr lang="en-US" sz="2000" dirty="0"/>
              <a:t>Ph.D.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E6B7E-D08F-2A99-F462-48160AD6C4DF}"/>
              </a:ext>
            </a:extLst>
          </p:cNvPr>
          <p:cNvSpPr/>
          <p:nvPr/>
        </p:nvSpPr>
        <p:spPr>
          <a:xfrm>
            <a:off x="433953" y="573437"/>
            <a:ext cx="821410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7C88F-4EC2-DD27-D372-DF15BB2BC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 virus is…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6D47-3496-809E-0684-EB764E9DD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800" dirty="0"/>
              <a:t>A novel, rubella-like togavirus!</a:t>
            </a:r>
          </a:p>
          <a:p>
            <a:r>
              <a:rPr lang="en-US" dirty="0"/>
              <a:t>R0 = 5.4</a:t>
            </a:r>
          </a:p>
          <a:p>
            <a:r>
              <a:rPr lang="en-US" dirty="0">
                <a:sym typeface="Wingdings" pitchFamily="2" charset="2"/>
              </a:rPr>
              <a:t>Incubation period = 14  sigma = 0.071</a:t>
            </a:r>
            <a:endParaRPr lang="en-US" dirty="0"/>
          </a:p>
          <a:p>
            <a:r>
              <a:rPr lang="en-US" dirty="0"/>
              <a:t>Infectious period = 8 </a:t>
            </a:r>
            <a:r>
              <a:rPr lang="en-US" dirty="0">
                <a:sym typeface="Wingdings" pitchFamily="2" charset="2"/>
              </a:rPr>
              <a:t> gamma = 0.125</a:t>
            </a:r>
          </a:p>
          <a:p>
            <a:r>
              <a:rPr lang="en-US" dirty="0">
                <a:sym typeface="Wingdings" pitchFamily="2" charset="2"/>
              </a:rPr>
              <a:t>Beta = R0 * gamma = 0.675</a:t>
            </a:r>
          </a:p>
        </p:txBody>
      </p:sp>
    </p:spTree>
    <p:extLst>
      <p:ext uri="{BB962C8B-B14F-4D97-AF65-F5344CB8AC3E}">
        <p14:creationId xmlns:p14="http://schemas.microsoft.com/office/powerpoint/2010/main" val="428307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13B5B-2A50-3773-BD17-D4CFF40A5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A249-23C5-2F61-6077-D9BFB244F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2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057DD-D562-AAC2-6648-D6883C125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from you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0D548E-272B-69D2-5361-6B9F955270FA}"/>
              </a:ext>
            </a:extLst>
          </p:cNvPr>
          <p:cNvGrpSpPr/>
          <p:nvPr/>
        </p:nvGrpSpPr>
        <p:grpSpPr>
          <a:xfrm>
            <a:off x="-53715" y="1005146"/>
            <a:ext cx="12042473" cy="2710027"/>
            <a:chOff x="2209800" y="3131695"/>
            <a:chExt cx="7802032" cy="175576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B83BDEC-9724-5AA3-66DE-E78AA6FB0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9800" y="4392157"/>
              <a:ext cx="3009900" cy="4953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DF5C7C4-E081-5D26-0F38-5A1379FB8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09800" y="3131695"/>
              <a:ext cx="7772400" cy="59460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B8907EA-B99E-2314-DF18-81983C882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09800" y="4105401"/>
              <a:ext cx="5562600" cy="4064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1374110-A7F9-183C-B961-68AFCFA1B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39432" y="3615095"/>
              <a:ext cx="7772400" cy="559785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821BA66-A715-01B6-BA99-22AE0430DE7C}"/>
              </a:ext>
            </a:extLst>
          </p:cNvPr>
          <p:cNvSpPr txBox="1"/>
          <p:nvPr/>
        </p:nvSpPr>
        <p:spPr>
          <a:xfrm>
            <a:off x="95838" y="3541075"/>
            <a:ext cx="479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Dr. Groves office hours Thursday after class or Monday by appt (zoom)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C597AF-B0B9-3612-CB2C-D2727501C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758" y="3115475"/>
            <a:ext cx="5334000" cy="37188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F09B11-3128-8659-7923-1DFEAE7F7B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4" y="4702841"/>
            <a:ext cx="5224461" cy="21768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CC5248F-53BC-F2B3-6B03-F1551DC40B06}"/>
              </a:ext>
            </a:extLst>
          </p:cNvPr>
          <p:cNvSpPr txBox="1"/>
          <p:nvPr/>
        </p:nvSpPr>
        <p:spPr>
          <a:xfrm>
            <a:off x="95838" y="4207882"/>
            <a:ext cx="4353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“Modules” tab has assignments organized</a:t>
            </a:r>
          </a:p>
          <a:p>
            <a:r>
              <a:rPr lang="en-US" dirty="0"/>
              <a:t>“Assignments” tab is organized by type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C6CF7A-60AA-6D06-EACB-E6FA6E07F253}"/>
              </a:ext>
            </a:extLst>
          </p:cNvPr>
          <p:cNvSpPr txBox="1"/>
          <p:nvPr/>
        </p:nvSpPr>
        <p:spPr>
          <a:xfrm>
            <a:off x="4003262" y="1638566"/>
            <a:ext cx="8093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will make an effort to have all assignments up at the beginning of the module</a:t>
            </a:r>
          </a:p>
        </p:txBody>
      </p:sp>
    </p:spTree>
    <p:extLst>
      <p:ext uri="{BB962C8B-B14F-4D97-AF65-F5344CB8AC3E}">
        <p14:creationId xmlns:p14="http://schemas.microsoft.com/office/powerpoint/2010/main" val="422666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ABD42-E356-AD01-2C8D-6D55D733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Module 3: Fork the repo and share with your new partner!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89295-2103-F8D8-AB1B-9998C865E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PARTNER A:</a:t>
            </a:r>
          </a:p>
          <a:p>
            <a:r>
              <a:rPr lang="en-US" dirty="0"/>
              <a:t>Step 1: Go to </a:t>
            </a:r>
            <a:r>
              <a:rPr lang="en-US" dirty="0">
                <a:hlinkClick r:id="rId2"/>
              </a:rPr>
              <a:t>https://github.com/smgroves/Module-3-Fibrosis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Click the "Fork" button (upper-right corner)</a:t>
            </a:r>
          </a:p>
          <a:p>
            <a:pPr lvl="1"/>
            <a:r>
              <a:rPr lang="en-US" dirty="0"/>
              <a:t>Your fork will be at: </a:t>
            </a:r>
            <a:r>
              <a:rPr lang="en-US" dirty="0">
                <a:hlinkClick r:id="rId3"/>
              </a:rPr>
              <a:t>https://github.com/YOUR-USERNAME/Module-2-Epidemics-SIR-Modeling</a:t>
            </a:r>
            <a:r>
              <a:rPr lang="en-US" dirty="0"/>
              <a:t> </a:t>
            </a:r>
          </a:p>
          <a:p>
            <a:r>
              <a:rPr lang="en-US" dirty="0"/>
              <a:t>Step 2: Add Partner B as Collaborator</a:t>
            </a:r>
          </a:p>
          <a:p>
            <a:pPr lvl="1"/>
            <a:r>
              <a:rPr lang="en-US" dirty="0"/>
              <a:t>On your fork's page, click "Settings" tab</a:t>
            </a:r>
          </a:p>
          <a:p>
            <a:pPr lvl="1"/>
            <a:r>
              <a:rPr lang="en-US" dirty="0"/>
              <a:t>Click "Collaborators" in left sidebar and Click "Add people”</a:t>
            </a:r>
          </a:p>
          <a:p>
            <a:pPr lvl="1"/>
            <a:r>
              <a:rPr lang="en-US" dirty="0"/>
              <a:t>Enter Partner B's GitHub username</a:t>
            </a:r>
          </a:p>
          <a:p>
            <a:pPr lvl="1"/>
            <a:r>
              <a:rPr lang="en-US" dirty="0"/>
              <a:t>Click "Add [username] to this repository”</a:t>
            </a:r>
          </a:p>
          <a:p>
            <a:pPr marL="0" indent="0">
              <a:buNone/>
            </a:pPr>
            <a:r>
              <a:rPr lang="en-US" dirty="0"/>
              <a:t>PARTNER B: Accept invitation in email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BOTH PARTNERS:</a:t>
            </a:r>
          </a:p>
          <a:p>
            <a:r>
              <a:rPr lang="en-US" dirty="0"/>
              <a:t>Step 3: Clone to Your Computer</a:t>
            </a:r>
          </a:p>
          <a:p>
            <a:pPr lvl="1"/>
            <a:r>
              <a:rPr lang="en-US" dirty="0"/>
              <a:t>On your fork's page, click green "Code" button</a:t>
            </a:r>
          </a:p>
          <a:p>
            <a:pPr lvl="1"/>
            <a:r>
              <a:rPr lang="en-US" dirty="0"/>
              <a:t>Click "Open with GitHub Desktop”</a:t>
            </a:r>
          </a:p>
          <a:p>
            <a:pPr lvl="1"/>
            <a:r>
              <a:rPr lang="en-US" dirty="0"/>
              <a:t>Choose where to save it (e.g., Documents/CLASS FOLDER)</a:t>
            </a:r>
          </a:p>
          <a:p>
            <a:pPr lvl="1"/>
            <a:r>
              <a:rPr lang="en-US" dirty="0"/>
              <a:t>Click "Clone"</a:t>
            </a:r>
          </a:p>
          <a:p>
            <a:pPr lvl="1"/>
            <a:r>
              <a:rPr lang="en-US" dirty="0"/>
              <a:t>When asked "How are you planning to use this fork?": Select "For my own purposes”</a:t>
            </a:r>
          </a:p>
          <a:p>
            <a:r>
              <a:rPr lang="en-US" dirty="0"/>
              <a:t>Step 4: Check upstream</a:t>
            </a:r>
          </a:p>
          <a:p>
            <a:pPr lvl="1"/>
            <a:r>
              <a:rPr lang="en-US" dirty="0"/>
              <a:t>In GitHub Desktop, click current branch and check if “upstream” is in the list</a:t>
            </a:r>
          </a:p>
          <a:p>
            <a:pPr lvl="1"/>
            <a:r>
              <a:rPr lang="en-US" dirty="0"/>
              <a:t>If not, open a terminal and type: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6"/>
                </a:solidFill>
              </a:rPr>
              <a:t>git remote add upstream </a:t>
            </a:r>
            <a:r>
              <a:rPr lang="en-US" dirty="0">
                <a:hlinkClick r:id="rId2"/>
              </a:rPr>
              <a:t>https://github.com/smgroves/Module-3-Fibrosis</a:t>
            </a:r>
            <a:r>
              <a:rPr lang="en-US" dirty="0"/>
              <a:t> </a:t>
            </a:r>
          </a:p>
          <a:p>
            <a:pPr lvl="1"/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71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889E1-61E4-6D76-ACB1-8F5F13FD0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 coming up this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C7967-F2FB-20C8-947B-C9E4C31B0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742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7075</TotalTime>
  <Words>335</Words>
  <Application>Microsoft Macintosh PowerPoint</Application>
  <PresentationFormat>Widescreen</PresentationFormat>
  <Paragraphs>41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1_Office Theme</vt:lpstr>
      <vt:lpstr>Module 2 recap Module 3 repo</vt:lpstr>
      <vt:lpstr>And the virus is…</vt:lpstr>
      <vt:lpstr>Module 2 Survey</vt:lpstr>
      <vt:lpstr>Feedback from you</vt:lpstr>
      <vt:lpstr>Module 3: Fork the repo and share with your new partner!</vt:lpstr>
      <vt:lpstr>Assignments coming up this module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Microsoft Office User</cp:lastModifiedBy>
  <cp:revision>518</cp:revision>
  <dcterms:created xsi:type="dcterms:W3CDTF">2025-10-13T17:07:27Z</dcterms:created>
  <dcterms:modified xsi:type="dcterms:W3CDTF">2026-03-18T16:44:07Z</dcterms:modified>
</cp:coreProperties>
</file>